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4" r:id="rId3"/>
    <p:sldMasterId id="2147483717" r:id="rId4"/>
  </p:sldMasterIdLst>
  <p:notesMasterIdLst>
    <p:notesMasterId r:id="rId11"/>
  </p:notesMasterIdLst>
  <p:sldIdLst>
    <p:sldId id="638" r:id="rId5"/>
    <p:sldId id="639" r:id="rId6"/>
    <p:sldId id="634" r:id="rId7"/>
    <p:sldId id="637" r:id="rId8"/>
    <p:sldId id="636" r:id="rId9"/>
    <p:sldId id="635" r:id="rId10"/>
  </p:sldIdLst>
  <p:sldSz cx="9144000" cy="5143500" type="screen16x9"/>
  <p:notesSz cx="6886575" cy="10017125"/>
  <p:embeddedFontLst>
    <p:embeddedFont>
      <p:font typeface="Franklin Gothic Book" panose="020B0503020102020204" pitchFamily="34" charset="0"/>
      <p:regular r:id="rId12"/>
      <p:italic r:id="rId13"/>
    </p:embeddedFont>
    <p:embeddedFont>
      <p:font typeface="Lato" panose="020F0502020204030203" pitchFamily="34" charset="0"/>
      <p:regular r:id="rId14"/>
      <p:bold r:id="rId15"/>
      <p:italic r:id="rId16"/>
      <p:boldItalic r:id="rId17"/>
    </p:embeddedFont>
    <p:embeddedFont>
      <p:font typeface="Raleway" pitchFamily="2" charset="0"/>
      <p:regular r:id="rId18"/>
      <p:bold r:id="rId19"/>
      <p:italic r:id="rId20"/>
      <p:boldItalic r:id="rId21"/>
    </p:embeddedFont>
    <p:embeddedFont>
      <p:font typeface="Tw Cen MT" panose="020B0602020104020603"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BF15B2-F6B5-4218-A2BF-2D25090A95E2}" v="4" dt="2023-09-22T14:55:11.013"/>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7" autoAdjust="0"/>
    <p:restoredTop sz="94660"/>
  </p:normalViewPr>
  <p:slideViewPr>
    <p:cSldViewPr snapToGrid="0">
      <p:cViewPr varScale="1">
        <p:scale>
          <a:sx n="130" d="100"/>
          <a:sy n="130" d="100"/>
        </p:scale>
        <p:origin x="138" y="378"/>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presProps" Target="presProps.xml"/><Relationship Id="rId3" Type="http://schemas.openxmlformats.org/officeDocument/2006/relationships/slideMaster" Target="slideMasters/slideMaster1.xml"/><Relationship Id="rId21" Type="http://schemas.openxmlformats.org/officeDocument/2006/relationships/font" Target="fonts/font10.fntdata"/><Relationship Id="rId7" Type="http://schemas.openxmlformats.org/officeDocument/2006/relationships/slide" Target="slides/slide3.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font" Target="fonts/font14.fntdata"/><Relationship Id="rId2" Type="http://schemas.openxmlformats.org/officeDocument/2006/relationships/customXml" Target="../customXml/item2.xml"/><Relationship Id="rId16" Type="http://schemas.openxmlformats.org/officeDocument/2006/relationships/font" Target="fonts/font5.fntdata"/><Relationship Id="rId20" Type="http://schemas.openxmlformats.org/officeDocument/2006/relationships/font" Target="fonts/font9.fntdata"/><Relationship Id="rId29"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notesMaster" Target="notesMasters/notesMaster1.xml"/><Relationship Id="rId24" Type="http://schemas.openxmlformats.org/officeDocument/2006/relationships/font" Target="fonts/font13.fntdata"/><Relationship Id="rId5" Type="http://schemas.openxmlformats.org/officeDocument/2006/relationships/slide" Target="slides/slide1.xml"/><Relationship Id="rId15" Type="http://schemas.openxmlformats.org/officeDocument/2006/relationships/font" Target="fonts/font4.fntdata"/><Relationship Id="rId23" Type="http://schemas.openxmlformats.org/officeDocument/2006/relationships/font" Target="fonts/font12.fntdata"/><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font" Target="fonts/font8.fntdata"/><Relationship Id="rId4" Type="http://schemas.openxmlformats.org/officeDocument/2006/relationships/slideMaster" Target="slideMasters/slideMaster2.xml"/><Relationship Id="rId9" Type="http://schemas.openxmlformats.org/officeDocument/2006/relationships/slide" Target="slides/slide5.xml"/><Relationship Id="rId14" Type="http://schemas.openxmlformats.org/officeDocument/2006/relationships/font" Target="fonts/font3.fntdata"/><Relationship Id="rId22" Type="http://schemas.openxmlformats.org/officeDocument/2006/relationships/font" Target="fonts/font11.fntdata"/><Relationship Id="rId27" Type="http://schemas.openxmlformats.org/officeDocument/2006/relationships/viewProps" Target="viewProps.xml"/><Relationship Id="rId30" Type="http://schemas.microsoft.com/office/2015/10/relationships/revisionInfo" Target="revisionInfo.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84500" cy="50165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900488" y="0"/>
            <a:ext cx="2984500" cy="501650"/>
          </a:xfrm>
          <a:prstGeom prst="rect">
            <a:avLst/>
          </a:prstGeom>
        </p:spPr>
        <p:txBody>
          <a:bodyPr vert="horz" lIns="91440" tIns="45720" rIns="91440" bIns="45720" rtlCol="0"/>
          <a:lstStyle>
            <a:lvl1pPr algn="r">
              <a:defRPr sz="1200"/>
            </a:lvl1pPr>
          </a:lstStyle>
          <a:p>
            <a:fld id="{98B1F13D-D2AB-4B2E-A667-505699EDFD15}" type="datetimeFigureOut">
              <a:rPr lang="sv-SE" smtClean="0"/>
              <a:t>2024-05-20</a:t>
            </a:fld>
            <a:endParaRPr lang="sv-SE"/>
          </a:p>
        </p:txBody>
      </p:sp>
      <p:sp>
        <p:nvSpPr>
          <p:cNvPr id="4" name="Platshållare för bildobjekt 3"/>
          <p:cNvSpPr>
            <a:spLocks noGrp="1" noRot="1" noChangeAspect="1"/>
          </p:cNvSpPr>
          <p:nvPr>
            <p:ph type="sldImg" idx="2"/>
          </p:nvPr>
        </p:nvSpPr>
        <p:spPr>
          <a:xfrm>
            <a:off x="439738" y="1252538"/>
            <a:ext cx="6007100" cy="3379787"/>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8975" y="4821238"/>
            <a:ext cx="5508625" cy="39433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9515475"/>
            <a:ext cx="2984500" cy="50165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900488" y="9515475"/>
            <a:ext cx="2984500" cy="501650"/>
          </a:xfrm>
          <a:prstGeom prst="rect">
            <a:avLst/>
          </a:prstGeom>
        </p:spPr>
        <p:txBody>
          <a:bodyPr vert="horz" lIns="91440" tIns="45720" rIns="91440" bIns="45720" rtlCol="0" anchor="b"/>
          <a:lstStyle>
            <a:lvl1pPr algn="r">
              <a:defRPr sz="1200"/>
            </a:lvl1pPr>
          </a:lstStyle>
          <a:p>
            <a:fld id="{C99F855B-45A6-4FCA-B7C1-0E8179A6DEFD}" type="slidenum">
              <a:rPr lang="sv-SE" smtClean="0"/>
              <a:t>‹#›</a:t>
            </a:fld>
            <a:endParaRPr lang="sv-SE"/>
          </a:p>
        </p:txBody>
      </p:sp>
    </p:spTree>
    <p:extLst>
      <p:ext uri="{BB962C8B-B14F-4D97-AF65-F5344CB8AC3E}">
        <p14:creationId xmlns:p14="http://schemas.microsoft.com/office/powerpoint/2010/main" val="20030759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1"/>
        <p:cNvGrpSpPr/>
        <p:nvPr/>
      </p:nvGrpSpPr>
      <p:grpSpPr>
        <a:xfrm>
          <a:off x="0" y="0"/>
          <a:ext cx="0" cy="0"/>
          <a:chOff x="0" y="0"/>
          <a:chExt cx="0" cy="0"/>
        </a:xfrm>
      </p:grpSpPr>
      <p:sp>
        <p:nvSpPr>
          <p:cNvPr id="202" name="Google Shape;202;g1f88252dc4_0_203:notes"/>
          <p:cNvSpPr>
            <a:spLocks noGrp="1" noRot="1" noChangeAspect="1"/>
          </p:cNvSpPr>
          <p:nvPr>
            <p:ph type="sldImg" idx="2"/>
          </p:nvPr>
        </p:nvSpPr>
        <p:spPr>
          <a:xfrm>
            <a:off x="79375" y="739775"/>
            <a:ext cx="6577013" cy="3700463"/>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3" name="Google Shape;203;g1f88252dc4_0_203:notes"/>
          <p:cNvSpPr txBox="1">
            <a:spLocks noGrp="1"/>
          </p:cNvSpPr>
          <p:nvPr>
            <p:ph type="body" idx="1"/>
          </p:nvPr>
        </p:nvSpPr>
        <p:spPr>
          <a:xfrm>
            <a:off x="673577" y="4686499"/>
            <a:ext cx="5388610" cy="4439841"/>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sv-SE" dirty="0"/>
              <a:t>Som är den här. Den visar tydligt de fyra typerna och deras beskrivningar. Be gruppen öppna upp och prata om hur de resonerar kring typerna och deras beskrivningar.</a:t>
            </a:r>
            <a:endParaRPr dirty="0"/>
          </a:p>
        </p:txBody>
      </p:sp>
    </p:spTree>
    <p:extLst>
      <p:ext uri="{BB962C8B-B14F-4D97-AF65-F5344CB8AC3E}">
        <p14:creationId xmlns:p14="http://schemas.microsoft.com/office/powerpoint/2010/main" val="12101401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20 minuter</a:t>
            </a:r>
          </a:p>
        </p:txBody>
      </p:sp>
    </p:spTree>
    <p:extLst>
      <p:ext uri="{BB962C8B-B14F-4D97-AF65-F5344CB8AC3E}">
        <p14:creationId xmlns:p14="http://schemas.microsoft.com/office/powerpoint/2010/main" val="39971208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20 minuter</a:t>
            </a:r>
          </a:p>
        </p:txBody>
      </p:sp>
    </p:spTree>
    <p:extLst>
      <p:ext uri="{BB962C8B-B14F-4D97-AF65-F5344CB8AC3E}">
        <p14:creationId xmlns:p14="http://schemas.microsoft.com/office/powerpoint/2010/main" val="41347610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20 minuter</a:t>
            </a:r>
          </a:p>
        </p:txBody>
      </p:sp>
    </p:spTree>
    <p:extLst>
      <p:ext uri="{BB962C8B-B14F-4D97-AF65-F5344CB8AC3E}">
        <p14:creationId xmlns:p14="http://schemas.microsoft.com/office/powerpoint/2010/main" val="26768203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lstStyle/>
          <a:p>
            <a:r>
              <a:rPr lang="sv-SE" dirty="0"/>
              <a:t>20 minuter</a:t>
            </a:r>
          </a:p>
        </p:txBody>
      </p:sp>
    </p:spTree>
    <p:extLst>
      <p:ext uri="{BB962C8B-B14F-4D97-AF65-F5344CB8AC3E}">
        <p14:creationId xmlns:p14="http://schemas.microsoft.com/office/powerpoint/2010/main" val="54457835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5.xml"/><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6.jp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5.xml"/><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4.xml"/><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2.xml"/><Relationship Id="rId5" Type="http://schemas.openxmlformats.org/officeDocument/2006/relationships/image" Target="../media/image1.png"/><Relationship Id="rId4" Type="http://schemas.openxmlformats.org/officeDocument/2006/relationships/image" Target="../media/image4.emf"/></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5.xml"/><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3" Type="http://schemas.openxmlformats.org/officeDocument/2006/relationships/slide" Target="../slides/slide4.xml"/><Relationship Id="rId2" Type="http://schemas.openxmlformats.org/officeDocument/2006/relationships/image" Target="../media/image5.png"/><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3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5.xml"/><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5.xml"/><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 Target="../slides/slide5.xml"/><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g"/><Relationship Id="rId1" Type="http://schemas.openxmlformats.org/officeDocument/2006/relationships/slideMaster" Target="../slideMasters/slideMaster1.xml"/><Relationship Id="rId5" Type="http://schemas.openxmlformats.org/officeDocument/2006/relationships/image" Target="../media/image1.png"/><Relationship Id="rId4" Type="http://schemas.openxmlformats.org/officeDocument/2006/relationships/image" Target="../media/image4.emf"/></Relationships>
</file>

<file path=ppt/slideLayouts/_rels/slideLayout9.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Anpassad layou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9A9C8211-9E39-741E-E0A7-FD1311000567}"/>
              </a:ext>
            </a:extLst>
          </p:cNvPr>
          <p:cNvSpPr>
            <a:spLocks noGrp="1"/>
          </p:cNvSpPr>
          <p:nvPr>
            <p:ph type="title"/>
          </p:nvPr>
        </p:nvSpPr>
        <p:spPr/>
        <p:txBody>
          <a:bodyPr/>
          <a:lstStyle/>
          <a:p>
            <a:r>
              <a:rPr lang="sv-SE"/>
              <a:t>Klicka här för att ändra mall för rubrikformat</a:t>
            </a:r>
            <a:endParaRPr lang="sv-SE" dirty="0"/>
          </a:p>
        </p:txBody>
      </p:sp>
      <p:sp>
        <p:nvSpPr>
          <p:cNvPr id="3" name="Platshållare för bildnummer 2">
            <a:extLst>
              <a:ext uri="{FF2B5EF4-FFF2-40B4-BE49-F238E27FC236}">
                <a16:creationId xmlns:a16="http://schemas.microsoft.com/office/drawing/2014/main" id="{FAAEB067-B2D5-2832-550D-938D8EA0C325}"/>
              </a:ext>
            </a:extLst>
          </p:cNvPr>
          <p:cNvSpPr>
            <a:spLocks noGrp="1"/>
          </p:cNvSpPr>
          <p:nvPr>
            <p:ph type="sldNum" idx="10"/>
          </p:nvPr>
        </p:nvSpPr>
        <p:spPr/>
        <p:txBody>
          <a:bodyPr/>
          <a:lstStyle/>
          <a:p>
            <a:pPr marL="0" lvl="0" indent="0" algn="r" rtl="0">
              <a:spcBef>
                <a:spcPts val="0"/>
              </a:spcBef>
              <a:spcAft>
                <a:spcPts val="0"/>
              </a:spcAft>
              <a:buNone/>
            </a:pPr>
            <a:fld id="{00000000-1234-1234-1234-123412341234}" type="slidenum">
              <a:rPr lang="en-GB" smtClean="0"/>
              <a:t>‹#›</a:t>
            </a:fld>
            <a:endParaRPr lang="en-GB"/>
          </a:p>
        </p:txBody>
      </p:sp>
    </p:spTree>
    <p:extLst>
      <p:ext uri="{BB962C8B-B14F-4D97-AF65-F5344CB8AC3E}">
        <p14:creationId xmlns:p14="http://schemas.microsoft.com/office/powerpoint/2010/main" val="2017125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New Chapter 1lin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59895" y="140332"/>
            <a:ext cx="8830800" cy="4484160"/>
          </a:xfrm>
          <a:prstGeom prst="rect">
            <a:avLst/>
          </a:prstGeom>
        </p:spPr>
        <p:txBody>
          <a:bodyPr vert="horz"/>
          <a:lstStyle/>
          <a:p>
            <a:r>
              <a:rPr lang="sv-SE"/>
              <a:t>Klicka på ikonen för att lägga till en bild</a:t>
            </a:r>
            <a:endParaRPr lang="en-US"/>
          </a:p>
        </p:txBody>
      </p:sp>
      <p:sp>
        <p:nvSpPr>
          <p:cNvPr id="4" name="Text Placeholder 10"/>
          <p:cNvSpPr>
            <a:spLocks noGrp="1"/>
          </p:cNvSpPr>
          <p:nvPr>
            <p:ph type="body" sz="quarter" idx="11"/>
          </p:nvPr>
        </p:nvSpPr>
        <p:spPr>
          <a:xfrm>
            <a:off x="107505" y="0"/>
            <a:ext cx="4447967" cy="895690"/>
          </a:xfrm>
          <a:prstGeom prst="rect">
            <a:avLst/>
          </a:prstGeom>
          <a:solidFill>
            <a:srgbClr val="EDEDED"/>
          </a:solidFill>
        </p:spPr>
        <p:txBody>
          <a:bodyPr vert="horz" wrap="none" lIns="180000" tIns="180000" rIns="180000" bIns="360000">
            <a:spAutoFit/>
          </a:bodyPr>
          <a:lstStyle>
            <a:lvl1pPr marL="0" indent="0">
              <a:buNone/>
              <a:defRPr sz="1980" b="1" cap="all">
                <a:solidFill>
                  <a:srgbClr val="3D4955"/>
                </a:solidFill>
                <a:latin typeface="Tw Cen MT"/>
                <a:cs typeface="Tw Cen MT"/>
              </a:defRPr>
            </a:lvl1pPr>
          </a:lstStyle>
          <a:p>
            <a:pPr lvl="0"/>
            <a:r>
              <a:rPr lang="sv-SE"/>
              <a:t>Klicka här för att ändra format på bakgrundstexten</a:t>
            </a:r>
          </a:p>
        </p:txBody>
      </p:sp>
      <p:sp>
        <p:nvSpPr>
          <p:cNvPr id="6" name="Text Placeholder 13"/>
          <p:cNvSpPr>
            <a:spLocks noGrp="1"/>
          </p:cNvSpPr>
          <p:nvPr>
            <p:ph type="body" sz="quarter" idx="13"/>
          </p:nvPr>
        </p:nvSpPr>
        <p:spPr>
          <a:xfrm>
            <a:off x="311658" y="552753"/>
            <a:ext cx="360000" cy="16200"/>
          </a:xfrm>
          <a:prstGeom prst="rect">
            <a:avLst/>
          </a:prstGeom>
          <a:ln w="21590">
            <a:solidFill>
              <a:schemeClr val="accent2"/>
            </a:solidFill>
            <a:miter lim="800000"/>
          </a:ln>
        </p:spPr>
        <p:txBody>
          <a:bodyPr vert="horz" lIns="0" tIns="0" rIns="0" bIns="0"/>
          <a:lstStyle>
            <a:lvl1pPr marL="0" indent="0">
              <a:spcBef>
                <a:spcPts val="0"/>
              </a:spcBef>
              <a:spcAft>
                <a:spcPts val="0"/>
              </a:spcAft>
              <a:buNone/>
              <a:defRPr sz="720" kern="100">
                <a:solidFill>
                  <a:schemeClr val="bg1">
                    <a:alpha val="0"/>
                  </a:schemeClr>
                </a:solidFill>
              </a:defRPr>
            </a:lvl1pPr>
            <a:lvl2pPr>
              <a:defRPr>
                <a:solidFill>
                  <a:schemeClr val="bg1">
                    <a:alpha val="0"/>
                  </a:schemeClr>
                </a:solidFill>
              </a:defRPr>
            </a:lvl2pPr>
            <a:lvl3pPr>
              <a:defRPr>
                <a:solidFill>
                  <a:schemeClr val="bg1">
                    <a:alpha val="0"/>
                  </a:schemeClr>
                </a:solidFill>
              </a:defRPr>
            </a:lvl3pPr>
            <a:lvl4pPr>
              <a:defRPr>
                <a:solidFill>
                  <a:schemeClr val="bg1">
                    <a:alpha val="0"/>
                  </a:schemeClr>
                </a:solidFill>
              </a:defRPr>
            </a:lvl4pPr>
            <a:lvl5pPr>
              <a:defRPr>
                <a:solidFill>
                  <a:schemeClr val="bg1">
                    <a:alpha val="0"/>
                  </a:schemeClr>
                </a:solidFill>
              </a:defRPr>
            </a:lvl5pPr>
          </a:lstStyle>
          <a:p>
            <a:pPr lvl="0"/>
            <a:r>
              <a:rPr lang="sv-SE"/>
              <a:t>Klicka här för att ändra format på bakgrundstexten</a:t>
            </a:r>
          </a:p>
        </p:txBody>
      </p:sp>
      <p:sp>
        <p:nvSpPr>
          <p:cNvPr id="7" name="Text Placeholder 3"/>
          <p:cNvSpPr>
            <a:spLocks noGrp="1"/>
          </p:cNvSpPr>
          <p:nvPr>
            <p:ph type="body" sz="quarter" idx="14"/>
          </p:nvPr>
        </p:nvSpPr>
        <p:spPr>
          <a:xfrm>
            <a:off x="395536" y="1015842"/>
            <a:ext cx="3960812" cy="3370421"/>
          </a:xfrm>
          <a:prstGeom prst="rect">
            <a:avLst/>
          </a:prstGeom>
        </p:spPr>
        <p:txBody>
          <a:bodyPr vert="horz"/>
          <a:lstStyle>
            <a:lvl1pPr marL="0" indent="0">
              <a:buNone/>
              <a:defRPr sz="1440">
                <a:solidFill>
                  <a:schemeClr val="bg1"/>
                </a:solidFill>
                <a:latin typeface="Franklin Gothic Book"/>
                <a:cs typeface="Franklin Gothic Book"/>
              </a:defRPr>
            </a:lvl1pPr>
            <a:lvl2pPr>
              <a:defRPr sz="1440">
                <a:solidFill>
                  <a:schemeClr val="bg1"/>
                </a:solidFill>
                <a:latin typeface="Franklin Gothic Book"/>
                <a:cs typeface="Franklin Gothic Book"/>
              </a:defRPr>
            </a:lvl2pPr>
            <a:lvl3pPr>
              <a:defRPr sz="1440">
                <a:solidFill>
                  <a:schemeClr val="bg1"/>
                </a:solidFill>
                <a:latin typeface="Franklin Gothic Book"/>
                <a:cs typeface="Franklin Gothic Book"/>
              </a:defRPr>
            </a:lvl3pPr>
            <a:lvl4pPr>
              <a:defRPr sz="1440">
                <a:solidFill>
                  <a:schemeClr val="bg1"/>
                </a:solidFill>
                <a:latin typeface="Franklin Gothic Book"/>
                <a:cs typeface="Franklin Gothic Book"/>
              </a:defRPr>
            </a:lvl4pPr>
            <a:lvl5pPr>
              <a:defRPr sz="1440">
                <a:solidFill>
                  <a:schemeClr val="bg1"/>
                </a:solidFill>
                <a:latin typeface="Franklin Gothic Book"/>
                <a:cs typeface="Franklin Gothic Book"/>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95955151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Imagepage 1line">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107505" y="0"/>
            <a:ext cx="3967066" cy="895690"/>
          </a:xfrm>
          <a:prstGeom prst="rect">
            <a:avLst/>
          </a:prstGeom>
          <a:solidFill>
            <a:srgbClr val="EDEDED"/>
          </a:solidFill>
        </p:spPr>
        <p:txBody>
          <a:bodyPr vert="horz" wrap="none" lIns="180000" tIns="180000" rIns="180000" bIns="360000">
            <a:spAutoFit/>
          </a:bodyPr>
          <a:lstStyle>
            <a:lvl1pPr marL="0" indent="0">
              <a:buNone/>
              <a:defRPr sz="1980" b="1" cap="all">
                <a:solidFill>
                  <a:srgbClr val="3D4955"/>
                </a:solidFill>
                <a:latin typeface="Tw Cen MT"/>
                <a:cs typeface="Tw Cen MT"/>
              </a:defRPr>
            </a:lvl1pPr>
          </a:lstStyle>
          <a:p>
            <a:pPr lvl="0"/>
            <a:r>
              <a:rPr lang="sv-SE"/>
              <a:t>Klicka här för att ändra format på bakgrundstexten</a:t>
            </a:r>
          </a:p>
        </p:txBody>
      </p:sp>
      <p:sp>
        <p:nvSpPr>
          <p:cNvPr id="14" name="Picture Placeholder 13"/>
          <p:cNvSpPr>
            <a:spLocks noGrp="1"/>
          </p:cNvSpPr>
          <p:nvPr>
            <p:ph type="pic" sz="quarter" idx="10"/>
          </p:nvPr>
        </p:nvSpPr>
        <p:spPr>
          <a:xfrm>
            <a:off x="4593896" y="141466"/>
            <a:ext cx="4392488" cy="4484160"/>
          </a:xfrm>
          <a:prstGeom prst="rect">
            <a:avLst/>
          </a:prstGeom>
        </p:spPr>
        <p:txBody>
          <a:bodyPr vert="horz"/>
          <a:lstStyle/>
          <a:p>
            <a:r>
              <a:rPr lang="sv-SE"/>
              <a:t>Klicka på ikonen för att lägga till en bild</a:t>
            </a:r>
            <a:endParaRPr lang="en-US"/>
          </a:p>
        </p:txBody>
      </p:sp>
      <p:sp>
        <p:nvSpPr>
          <p:cNvPr id="6" name="Text Placeholder 13"/>
          <p:cNvSpPr>
            <a:spLocks noGrp="1"/>
          </p:cNvSpPr>
          <p:nvPr>
            <p:ph type="body" sz="quarter" idx="13"/>
          </p:nvPr>
        </p:nvSpPr>
        <p:spPr>
          <a:xfrm>
            <a:off x="311658" y="552753"/>
            <a:ext cx="360000" cy="16200"/>
          </a:xfrm>
          <a:prstGeom prst="rect">
            <a:avLst/>
          </a:prstGeom>
          <a:ln w="21590">
            <a:solidFill>
              <a:schemeClr val="accent2"/>
            </a:solidFill>
            <a:miter lim="800000"/>
          </a:ln>
        </p:spPr>
        <p:txBody>
          <a:bodyPr vert="horz" lIns="0" tIns="0" rIns="0" bIns="0"/>
          <a:lstStyle>
            <a:lvl1pPr marL="0" indent="0">
              <a:spcBef>
                <a:spcPts val="0"/>
              </a:spcBef>
              <a:spcAft>
                <a:spcPts val="0"/>
              </a:spcAft>
              <a:buNone/>
              <a:defRPr sz="720" kern="100">
                <a:solidFill>
                  <a:schemeClr val="bg1">
                    <a:alpha val="0"/>
                  </a:schemeClr>
                </a:solidFill>
              </a:defRPr>
            </a:lvl1pPr>
            <a:lvl2pPr>
              <a:defRPr>
                <a:solidFill>
                  <a:schemeClr val="bg1">
                    <a:alpha val="0"/>
                  </a:schemeClr>
                </a:solidFill>
              </a:defRPr>
            </a:lvl2pPr>
            <a:lvl3pPr>
              <a:defRPr>
                <a:solidFill>
                  <a:schemeClr val="bg1">
                    <a:alpha val="0"/>
                  </a:schemeClr>
                </a:solidFill>
              </a:defRPr>
            </a:lvl3pPr>
            <a:lvl4pPr>
              <a:defRPr>
                <a:solidFill>
                  <a:schemeClr val="bg1">
                    <a:alpha val="0"/>
                  </a:schemeClr>
                </a:solidFill>
              </a:defRPr>
            </a:lvl4pPr>
            <a:lvl5pPr>
              <a:defRPr>
                <a:solidFill>
                  <a:schemeClr val="bg1">
                    <a:alpha val="0"/>
                  </a:schemeClr>
                </a:solidFill>
              </a:defRPr>
            </a:lvl5pPr>
          </a:lstStyle>
          <a:p>
            <a:pPr lvl="0"/>
            <a:r>
              <a:rPr lang="sv-SE"/>
              <a:t>Klicka här för att ändra format på bakgrundstexten</a:t>
            </a:r>
          </a:p>
        </p:txBody>
      </p:sp>
      <p:sp>
        <p:nvSpPr>
          <p:cNvPr id="4" name="Text Placeholder 3"/>
          <p:cNvSpPr>
            <a:spLocks noGrp="1"/>
          </p:cNvSpPr>
          <p:nvPr>
            <p:ph type="body" sz="quarter" idx="14"/>
          </p:nvPr>
        </p:nvSpPr>
        <p:spPr>
          <a:xfrm>
            <a:off x="395536" y="1015842"/>
            <a:ext cx="3960812" cy="3370421"/>
          </a:xfrm>
          <a:prstGeom prst="rect">
            <a:avLst/>
          </a:prstGeom>
        </p:spPr>
        <p:txBody>
          <a:bodyPr vert="horz"/>
          <a:lstStyle>
            <a:lvl1pPr marL="0" indent="0">
              <a:buNone/>
              <a:defRPr sz="1440">
                <a:latin typeface="Franklin Gothic Book"/>
                <a:cs typeface="Franklin Gothic Book"/>
              </a:defRPr>
            </a:lvl1pPr>
            <a:lvl2pPr>
              <a:defRPr sz="1440">
                <a:latin typeface="Franklin Gothic Book"/>
                <a:cs typeface="Franklin Gothic Book"/>
              </a:defRPr>
            </a:lvl2pPr>
            <a:lvl3pPr>
              <a:defRPr sz="1440">
                <a:latin typeface="Franklin Gothic Book"/>
                <a:cs typeface="Franklin Gothic Book"/>
              </a:defRPr>
            </a:lvl3pPr>
            <a:lvl4pPr>
              <a:defRPr sz="1440">
                <a:latin typeface="Franklin Gothic Book"/>
                <a:cs typeface="Franklin Gothic Book"/>
              </a:defRPr>
            </a:lvl4pPr>
            <a:lvl5pPr>
              <a:defRPr sz="1440">
                <a:latin typeface="Franklin Gothic Book"/>
                <a:cs typeface="Franklin Gothic Book"/>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spTree>
    <p:extLst>
      <p:ext uri="{BB962C8B-B14F-4D97-AF65-F5344CB8AC3E}">
        <p14:creationId xmlns:p14="http://schemas.microsoft.com/office/powerpoint/2010/main" val="33165407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19"/>
        <p:cNvGrpSpPr/>
        <p:nvPr/>
      </p:nvGrpSpPr>
      <p:grpSpPr>
        <a:xfrm>
          <a:off x="0" y="0"/>
          <a:ext cx="0" cy="0"/>
          <a:chOff x="0" y="0"/>
          <a:chExt cx="0" cy="0"/>
        </a:xfrm>
      </p:grpSpPr>
      <p:sp>
        <p:nvSpPr>
          <p:cNvPr id="120" name="Google Shape;120;p12"/>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 name="Google Shape;121;p12"/>
          <p:cNvGrpSpPr/>
          <p:nvPr/>
        </p:nvGrpSpPr>
        <p:grpSpPr>
          <a:xfrm>
            <a:off x="830392" y="1191256"/>
            <a:ext cx="745763" cy="45826"/>
            <a:chOff x="4580561" y="2589004"/>
            <a:chExt cx="1064464" cy="25200"/>
          </a:xfrm>
        </p:grpSpPr>
        <p:sp>
          <p:nvSpPr>
            <p:cNvPr id="122" name="Google Shape;122;p1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12"/>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r>
              <a:rPr lang="sv-SE"/>
              <a:t>Klicka här för att ändra mall för rubrikformat</a:t>
            </a:r>
            <a:endParaRPr/>
          </a:p>
        </p:txBody>
      </p:sp>
      <p:sp>
        <p:nvSpPr>
          <p:cNvPr id="125" name="Google Shape;125;p12"/>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r>
              <a:rPr lang="sv-SE"/>
              <a:t>Klicka här för att ändra mall för underrubrikformat</a:t>
            </a:r>
            <a:endParaRPr/>
          </a:p>
        </p:txBody>
      </p:sp>
      <p:sp>
        <p:nvSpPr>
          <p:cNvPr id="126" name="Google Shape;126;p12"/>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pPr lvl="0"/>
            <a:r>
              <a:rPr lang="sv-SE"/>
              <a:t>Klicka här för att ändra format på bakgrundstexten</a:t>
            </a:r>
          </a:p>
        </p:txBody>
      </p:sp>
      <p:sp>
        <p:nvSpPr>
          <p:cNvPr id="127" name="Google Shape;127;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28" name="Google Shape;128;p12">
            <a:hlinkClick r:id="rId2" action="ppaction://hlinksldjump"/>
          </p:cNvPr>
          <p:cNvSpPr/>
          <p:nvPr/>
        </p:nvSpPr>
        <p:spPr>
          <a:xfrm>
            <a:off x="8280450" y="0"/>
            <a:ext cx="863400" cy="454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9" name="Google Shape;129;p12">
            <a:hlinkClick r:id="rId2" action="ppaction://hlinksldjump"/>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30" name="Google Shape;130;p12">
            <a:hlinkClick r:id="rId2" action="ppaction://hlinksldjump"/>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31" name="Google Shape;131;p12">
            <a:hlinkClick r:id="rId2" action="ppaction://hlinksldjump"/>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pic>
        <p:nvPicPr>
          <p:cNvPr id="14" name="Bildobjekt 13">
            <a:extLst>
              <a:ext uri="{FF2B5EF4-FFF2-40B4-BE49-F238E27FC236}">
                <a16:creationId xmlns:a16="http://schemas.microsoft.com/office/drawing/2014/main" id="{F95E84A3-FDFF-42F9-80AE-1CF544ACDDEA}"/>
              </a:ext>
            </a:extLst>
          </p:cNvPr>
          <p:cNvPicPr>
            <a:picLocks noChangeAspect="1"/>
          </p:cNvPicPr>
          <p:nvPr/>
        </p:nvPicPr>
        <p:blipFill>
          <a:blip r:embed="rId3"/>
          <a:stretch>
            <a:fillRect/>
          </a:stretch>
        </p:blipFill>
        <p:spPr>
          <a:xfrm>
            <a:off x="7881741" y="4726190"/>
            <a:ext cx="1209524" cy="352381"/>
          </a:xfrm>
          <a:prstGeom prst="rect">
            <a:avLst/>
          </a:prstGeom>
        </p:spPr>
      </p:pic>
    </p:spTree>
    <p:extLst>
      <p:ext uri="{BB962C8B-B14F-4D97-AF65-F5344CB8AC3E}">
        <p14:creationId xmlns:p14="http://schemas.microsoft.com/office/powerpoint/2010/main" val="4180395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bg>
      <p:bgPr>
        <a:solidFill>
          <a:schemeClr val="lt2"/>
        </a:solidFill>
        <a:effectLst/>
      </p:bgPr>
    </p:bg>
    <p:spTree>
      <p:nvGrpSpPr>
        <p:cNvPr id="1" name="Shape 9"/>
        <p:cNvGrpSpPr/>
        <p:nvPr/>
      </p:nvGrpSpPr>
      <p:grpSpPr>
        <a:xfrm>
          <a:off x="0" y="0"/>
          <a:ext cx="0" cy="0"/>
          <a:chOff x="0" y="0"/>
          <a:chExt cx="0" cy="0"/>
        </a:xfrm>
      </p:grpSpPr>
      <p:pic>
        <p:nvPicPr>
          <p:cNvPr id="10" name="Google Shape;10;p2" descr="shutterstock_429987889_edited.jpg"/>
          <p:cNvPicPr preferRelativeResize="0"/>
          <p:nvPr/>
        </p:nvPicPr>
        <p:blipFill rotWithShape="1">
          <a:blip r:embed="rId2">
            <a:alphaModFix/>
          </a:blip>
          <a:srcRect t="21799" b="23591"/>
          <a:stretch/>
        </p:blipFill>
        <p:spPr>
          <a:xfrm>
            <a:off x="0" y="487825"/>
            <a:ext cx="9144000" cy="4655676"/>
          </a:xfrm>
          <a:prstGeom prst="rect">
            <a:avLst/>
          </a:prstGeom>
          <a:noFill/>
          <a:ln>
            <a:noFill/>
          </a:ln>
        </p:spPr>
      </p:pic>
      <p:sp>
        <p:nvSpPr>
          <p:cNvPr id="11" name="Google Shape;11;p2"/>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 name="Google Shape;12;p2"/>
          <p:cNvGrpSpPr/>
          <p:nvPr/>
        </p:nvGrpSpPr>
        <p:grpSpPr>
          <a:xfrm>
            <a:off x="830392" y="1191256"/>
            <a:ext cx="745763" cy="45826"/>
            <a:chOff x="4580561" y="2589004"/>
            <a:chExt cx="1064464" cy="25200"/>
          </a:xfrm>
        </p:grpSpPr>
        <p:sp>
          <p:nvSpPr>
            <p:cNvPr id="13" name="Google Shape;13;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 name="Google Shape;14;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5" name="Google Shape;15;p2"/>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6" name="Google Shape;16;p2"/>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7" name="Google Shape;17;p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8" name="Google Shape;18;p2"/>
          <p:cNvSpPr txBox="1"/>
          <p:nvPr/>
        </p:nvSpPr>
        <p:spPr>
          <a:xfrm>
            <a:off x="226550" y="78500"/>
            <a:ext cx="998100" cy="32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a:latin typeface="Raleway"/>
                <a:ea typeface="Raleway"/>
                <a:cs typeface="Raleway"/>
                <a:sym typeface="Raleway"/>
              </a:rPr>
              <a:t>Confidential</a:t>
            </a:r>
            <a:endParaRPr sz="600" b="1">
              <a:latin typeface="Raleway"/>
              <a:ea typeface="Raleway"/>
              <a:cs typeface="Raleway"/>
              <a:sym typeface="Raleway"/>
            </a:endParaRPr>
          </a:p>
        </p:txBody>
      </p:sp>
      <p:sp>
        <p:nvSpPr>
          <p:cNvPr id="20" name="Google Shape;20;p2"/>
          <p:cNvSpPr txBox="1"/>
          <p:nvPr/>
        </p:nvSpPr>
        <p:spPr>
          <a:xfrm>
            <a:off x="8213935" y="78500"/>
            <a:ext cx="705900" cy="321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600">
                <a:latin typeface="Raleway"/>
                <a:ea typeface="Raleway"/>
                <a:cs typeface="Raleway"/>
                <a:sym typeface="Raleway"/>
              </a:rPr>
              <a:t>Version 1.0</a:t>
            </a:r>
            <a:endParaRPr sz="600" b="1">
              <a:latin typeface="Raleway"/>
              <a:ea typeface="Raleway"/>
              <a:cs typeface="Raleway"/>
              <a:sym typeface="Raleway"/>
            </a:endParaRPr>
          </a:p>
        </p:txBody>
      </p:sp>
    </p:spTree>
    <p:extLst>
      <p:ext uri="{BB962C8B-B14F-4D97-AF65-F5344CB8AC3E}">
        <p14:creationId xmlns:p14="http://schemas.microsoft.com/office/powerpoint/2010/main" val="30139318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bg>
      <p:bgPr>
        <a:solidFill>
          <a:schemeClr val="dk1"/>
        </a:solidFill>
        <a:effectLst/>
      </p:bgPr>
    </p:bg>
    <p:spTree>
      <p:nvGrpSpPr>
        <p:cNvPr id="1" name="Shape 34"/>
        <p:cNvGrpSpPr/>
        <p:nvPr/>
      </p:nvGrpSpPr>
      <p:grpSpPr>
        <a:xfrm>
          <a:off x="0" y="0"/>
          <a:ext cx="0" cy="0"/>
          <a:chOff x="0" y="0"/>
          <a:chExt cx="0" cy="0"/>
        </a:xfrm>
      </p:grpSpPr>
      <p:grpSp>
        <p:nvGrpSpPr>
          <p:cNvPr id="35" name="Google Shape;35;p4"/>
          <p:cNvGrpSpPr/>
          <p:nvPr/>
        </p:nvGrpSpPr>
        <p:grpSpPr>
          <a:xfrm>
            <a:off x="830392" y="1191256"/>
            <a:ext cx="745763" cy="45826"/>
            <a:chOff x="4580561" y="2589004"/>
            <a:chExt cx="1064464" cy="25200"/>
          </a:xfrm>
        </p:grpSpPr>
        <p:sp>
          <p:nvSpPr>
            <p:cNvPr id="36" name="Google Shape;36;p4"/>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4"/>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39" name="Google Shape;39;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
        <p:nvSpPr>
          <p:cNvPr id="40" name="Google Shape;40;p4">
            <a:hlinkClick r:id="" action="ppaction://noaction"/>
          </p:cNvPr>
          <p:cNvSpPr/>
          <p:nvPr/>
        </p:nvSpPr>
        <p:spPr>
          <a:xfrm>
            <a:off x="8280450" y="0"/>
            <a:ext cx="863400" cy="454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4">
            <a:hlinkClick r:id="" action="ppaction://noaction"/>
          </p:cNvPr>
          <p:cNvCxnSpPr/>
          <p:nvPr/>
        </p:nvCxnSpPr>
        <p:spPr>
          <a:xfrm>
            <a:off x="8598817" y="216350"/>
            <a:ext cx="216300" cy="0"/>
          </a:xfrm>
          <a:prstGeom prst="straightConnector1">
            <a:avLst/>
          </a:prstGeom>
          <a:noFill/>
          <a:ln w="9525" cap="flat" cmpd="sng">
            <a:solidFill>
              <a:schemeClr val="lt2"/>
            </a:solidFill>
            <a:prstDash val="solid"/>
            <a:round/>
            <a:headEnd type="none" w="med" len="med"/>
            <a:tailEnd type="none" w="med" len="med"/>
          </a:ln>
        </p:spPr>
      </p:cxnSp>
      <p:cxnSp>
        <p:nvCxnSpPr>
          <p:cNvPr id="42" name="Google Shape;42;p4">
            <a:hlinkClick r:id="" action="ppaction://noaction"/>
          </p:cNvPr>
          <p:cNvCxnSpPr/>
          <p:nvPr/>
        </p:nvCxnSpPr>
        <p:spPr>
          <a:xfrm>
            <a:off x="8598817" y="250138"/>
            <a:ext cx="216300" cy="0"/>
          </a:xfrm>
          <a:prstGeom prst="straightConnector1">
            <a:avLst/>
          </a:prstGeom>
          <a:noFill/>
          <a:ln w="9525" cap="flat" cmpd="sng">
            <a:solidFill>
              <a:schemeClr val="lt2"/>
            </a:solidFill>
            <a:prstDash val="solid"/>
            <a:round/>
            <a:headEnd type="none" w="med" len="med"/>
            <a:tailEnd type="none" w="med" len="med"/>
          </a:ln>
        </p:spPr>
      </p:cxnSp>
      <p:cxnSp>
        <p:nvCxnSpPr>
          <p:cNvPr id="43" name="Google Shape;43;p4">
            <a:hlinkClick r:id="" action="ppaction://noaction"/>
          </p:cNvPr>
          <p:cNvCxnSpPr/>
          <p:nvPr/>
        </p:nvCxnSpPr>
        <p:spPr>
          <a:xfrm>
            <a:off x="8598817" y="283925"/>
            <a:ext cx="216300" cy="0"/>
          </a:xfrm>
          <a:prstGeom prst="straightConnector1">
            <a:avLst/>
          </a:prstGeom>
          <a:noFill/>
          <a:ln w="9525" cap="flat" cmpd="sng">
            <a:solidFill>
              <a:schemeClr val="lt2"/>
            </a:solidFill>
            <a:prstDash val="solid"/>
            <a:round/>
            <a:headEnd type="none" w="med" len="med"/>
            <a:tailEnd type="none" w="med" len="med"/>
          </a:ln>
        </p:spPr>
      </p:cxnSp>
      <p:pic>
        <p:nvPicPr>
          <p:cNvPr id="11" name="Bildobjekt 10">
            <a:extLst>
              <a:ext uri="{FF2B5EF4-FFF2-40B4-BE49-F238E27FC236}">
                <a16:creationId xmlns:a16="http://schemas.microsoft.com/office/drawing/2014/main" id="{9F0C78AF-3F42-4142-8FD3-DACF3922BF43}"/>
              </a:ext>
            </a:extLst>
          </p:cNvPr>
          <p:cNvPicPr>
            <a:picLocks noChangeAspect="1"/>
          </p:cNvPicPr>
          <p:nvPr userDrawn="1"/>
        </p:nvPicPr>
        <p:blipFill>
          <a:blip r:embed="rId2"/>
          <a:stretch>
            <a:fillRect/>
          </a:stretch>
        </p:blipFill>
        <p:spPr>
          <a:xfrm>
            <a:off x="7881741" y="4726190"/>
            <a:ext cx="1209524" cy="352381"/>
          </a:xfrm>
          <a:prstGeom prst="rect">
            <a:avLst/>
          </a:prstGeom>
        </p:spPr>
      </p:pic>
    </p:spTree>
    <p:extLst>
      <p:ext uri="{BB962C8B-B14F-4D97-AF65-F5344CB8AC3E}">
        <p14:creationId xmlns:p14="http://schemas.microsoft.com/office/powerpoint/2010/main" val="379806417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44"/>
        <p:cNvGrpSpPr/>
        <p:nvPr/>
      </p:nvGrpSpPr>
      <p:grpSpPr>
        <a:xfrm>
          <a:off x="0" y="0"/>
          <a:ext cx="0" cy="0"/>
          <a:chOff x="0" y="0"/>
          <a:chExt cx="0" cy="0"/>
        </a:xfrm>
      </p:grpSpPr>
      <p:sp>
        <p:nvSpPr>
          <p:cNvPr id="45" name="Google Shape;45;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5"/>
          <p:cNvGrpSpPr/>
          <p:nvPr/>
        </p:nvGrpSpPr>
        <p:grpSpPr>
          <a:xfrm>
            <a:off x="830392" y="1191256"/>
            <a:ext cx="745763" cy="45826"/>
            <a:chOff x="4580561" y="2589004"/>
            <a:chExt cx="1064464" cy="25200"/>
          </a:xfrm>
        </p:grpSpPr>
        <p:sp>
          <p:nvSpPr>
            <p:cNvPr id="47" name="Google Shape;47;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0" name="Google Shape;50;p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1" name="Google Shape;51;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52" name="Google Shape;52;p5">
            <a:hlinkClick r:id="" action="ppaction://noaction"/>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 name="Google Shape;53;p5">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54" name="Google Shape;54;p5">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55" name="Google Shape;55;p5">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pic>
        <p:nvPicPr>
          <p:cNvPr id="13" name="Bildobjekt 12">
            <a:extLst>
              <a:ext uri="{FF2B5EF4-FFF2-40B4-BE49-F238E27FC236}">
                <a16:creationId xmlns:a16="http://schemas.microsoft.com/office/drawing/2014/main" id="{2B3559F5-356A-478D-BA95-B6E57867C322}"/>
              </a:ext>
            </a:extLst>
          </p:cNvPr>
          <p:cNvPicPr>
            <a:picLocks noChangeAspect="1"/>
          </p:cNvPicPr>
          <p:nvPr userDrawn="1"/>
        </p:nvPicPr>
        <p:blipFill>
          <a:blip r:embed="rId2"/>
          <a:stretch>
            <a:fillRect/>
          </a:stretch>
        </p:blipFill>
        <p:spPr>
          <a:xfrm>
            <a:off x="7881741" y="4726190"/>
            <a:ext cx="1209524" cy="352381"/>
          </a:xfrm>
          <a:prstGeom prst="rect">
            <a:avLst/>
          </a:prstGeom>
        </p:spPr>
      </p:pic>
    </p:spTree>
    <p:extLst>
      <p:ext uri="{BB962C8B-B14F-4D97-AF65-F5344CB8AC3E}">
        <p14:creationId xmlns:p14="http://schemas.microsoft.com/office/powerpoint/2010/main" val="44785331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aption">
  <p:cSld name="Caption">
    <p:spTree>
      <p:nvGrpSpPr>
        <p:cNvPr id="1" name="Shape 132"/>
        <p:cNvGrpSpPr/>
        <p:nvPr/>
      </p:nvGrpSpPr>
      <p:grpSpPr>
        <a:xfrm>
          <a:off x="0" y="0"/>
          <a:ext cx="0" cy="0"/>
          <a:chOff x="0" y="0"/>
          <a:chExt cx="0" cy="0"/>
        </a:xfrm>
      </p:grpSpPr>
      <p:sp>
        <p:nvSpPr>
          <p:cNvPr id="133" name="Google Shape;133;p13"/>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134" name="Google Shape;134;p1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35" name="Google Shape;135;p13">
            <a:hlinkClick r:id="" action="ppaction://noaction"/>
          </p:cNvPr>
          <p:cNvSpPr/>
          <p:nvPr/>
        </p:nvSpPr>
        <p:spPr>
          <a:xfrm>
            <a:off x="8280450" y="0"/>
            <a:ext cx="863400" cy="454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6" name="Google Shape;136;p13">
            <a:hlinkClick r:id="" action="ppaction://noaction"/>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37" name="Google Shape;137;p13">
            <a:hlinkClick r:id="" action="ppaction://noaction"/>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38" name="Google Shape;138;p13">
            <a:hlinkClick r:id="" action="ppaction://noaction"/>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pic>
        <p:nvPicPr>
          <p:cNvPr id="8" name="Bildobjekt 7">
            <a:extLst>
              <a:ext uri="{FF2B5EF4-FFF2-40B4-BE49-F238E27FC236}">
                <a16:creationId xmlns:a16="http://schemas.microsoft.com/office/drawing/2014/main" id="{CF10A23A-AC3D-4342-90A9-1E6AF62CE60E}"/>
              </a:ext>
            </a:extLst>
          </p:cNvPr>
          <p:cNvPicPr>
            <a:picLocks noChangeAspect="1"/>
          </p:cNvPicPr>
          <p:nvPr userDrawn="1"/>
        </p:nvPicPr>
        <p:blipFill>
          <a:blip r:embed="rId2"/>
          <a:stretch>
            <a:fillRect/>
          </a:stretch>
        </p:blipFill>
        <p:spPr>
          <a:xfrm>
            <a:off x="7881741" y="4726190"/>
            <a:ext cx="1209524" cy="352381"/>
          </a:xfrm>
          <a:prstGeom prst="rect">
            <a:avLst/>
          </a:prstGeom>
        </p:spPr>
      </p:pic>
    </p:spTree>
    <p:extLst>
      <p:ext uri="{BB962C8B-B14F-4D97-AF65-F5344CB8AC3E}">
        <p14:creationId xmlns:p14="http://schemas.microsoft.com/office/powerpoint/2010/main" val="24927248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Big number">
  <p:cSld name="Big number">
    <p:bg>
      <p:bgPr>
        <a:solidFill>
          <a:schemeClr val="dk1"/>
        </a:solidFill>
        <a:effectLst/>
      </p:bgPr>
    </p:bg>
    <p:spTree>
      <p:nvGrpSpPr>
        <p:cNvPr id="1" name="Shape 139"/>
        <p:cNvGrpSpPr/>
        <p:nvPr/>
      </p:nvGrpSpPr>
      <p:grpSpPr>
        <a:xfrm>
          <a:off x="0" y="0"/>
          <a:ext cx="0" cy="0"/>
          <a:chOff x="0" y="0"/>
          <a:chExt cx="0" cy="0"/>
        </a:xfrm>
      </p:grpSpPr>
      <p:grpSp>
        <p:nvGrpSpPr>
          <p:cNvPr id="140" name="Google Shape;140;p14"/>
          <p:cNvGrpSpPr/>
          <p:nvPr/>
        </p:nvGrpSpPr>
        <p:grpSpPr>
          <a:xfrm>
            <a:off x="830392" y="4169130"/>
            <a:ext cx="745763" cy="45826"/>
            <a:chOff x="4580561" y="2589004"/>
            <a:chExt cx="1064464" cy="25200"/>
          </a:xfrm>
        </p:grpSpPr>
        <p:sp>
          <p:nvSpPr>
            <p:cNvPr id="141" name="Google Shape;141;p14"/>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 name="Google Shape;143;p14"/>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144" name="Google Shape;144;p14"/>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145" name="Google Shape;145;p1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
        <p:nvSpPr>
          <p:cNvPr id="146" name="Google Shape;146;p14">
            <a:hlinkClick r:id="" action="ppaction://noaction"/>
          </p:cNvPr>
          <p:cNvSpPr/>
          <p:nvPr/>
        </p:nvSpPr>
        <p:spPr>
          <a:xfrm>
            <a:off x="8280450" y="0"/>
            <a:ext cx="863400" cy="454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7" name="Google Shape;147;p14">
            <a:hlinkClick r:id="" action="ppaction://noaction"/>
          </p:cNvPr>
          <p:cNvCxnSpPr/>
          <p:nvPr/>
        </p:nvCxnSpPr>
        <p:spPr>
          <a:xfrm>
            <a:off x="8598817" y="216350"/>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48" name="Google Shape;148;p14">
            <a:hlinkClick r:id="" action="ppaction://noaction"/>
          </p:cNvPr>
          <p:cNvCxnSpPr/>
          <p:nvPr/>
        </p:nvCxnSpPr>
        <p:spPr>
          <a:xfrm>
            <a:off x="8598817" y="250138"/>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49" name="Google Shape;149;p14">
            <a:hlinkClick r:id="" action="ppaction://noaction"/>
          </p:cNvPr>
          <p:cNvCxnSpPr/>
          <p:nvPr/>
        </p:nvCxnSpPr>
        <p:spPr>
          <a:xfrm>
            <a:off x="8598817" y="283925"/>
            <a:ext cx="216300" cy="0"/>
          </a:xfrm>
          <a:prstGeom prst="straightConnector1">
            <a:avLst/>
          </a:prstGeom>
          <a:noFill/>
          <a:ln w="9525" cap="flat" cmpd="sng">
            <a:solidFill>
              <a:schemeClr val="lt2"/>
            </a:solidFill>
            <a:prstDash val="solid"/>
            <a:round/>
            <a:headEnd type="none" w="med" len="med"/>
            <a:tailEnd type="none" w="med" len="med"/>
          </a:ln>
        </p:spPr>
      </p:cxnSp>
      <p:pic>
        <p:nvPicPr>
          <p:cNvPr id="12" name="Bildobjekt 11">
            <a:extLst>
              <a:ext uri="{FF2B5EF4-FFF2-40B4-BE49-F238E27FC236}">
                <a16:creationId xmlns:a16="http://schemas.microsoft.com/office/drawing/2014/main" id="{8F01383C-2DD8-4CD8-B08C-251DB43A8BFD}"/>
              </a:ext>
            </a:extLst>
          </p:cNvPr>
          <p:cNvPicPr>
            <a:picLocks noChangeAspect="1"/>
          </p:cNvPicPr>
          <p:nvPr userDrawn="1"/>
        </p:nvPicPr>
        <p:blipFill>
          <a:blip r:embed="rId2"/>
          <a:stretch>
            <a:fillRect/>
          </a:stretch>
        </p:blipFill>
        <p:spPr>
          <a:xfrm>
            <a:off x="7881741" y="4726190"/>
            <a:ext cx="1209524" cy="352381"/>
          </a:xfrm>
          <a:prstGeom prst="rect">
            <a:avLst/>
          </a:prstGeom>
        </p:spPr>
      </p:pic>
    </p:spTree>
    <p:extLst>
      <p:ext uri="{BB962C8B-B14F-4D97-AF65-F5344CB8AC3E}">
        <p14:creationId xmlns:p14="http://schemas.microsoft.com/office/powerpoint/2010/main" val="15012549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_alt1">
  <p:cSld name="Title slide_alt1">
    <p:bg>
      <p:bgPr>
        <a:solidFill>
          <a:schemeClr val="lt2"/>
        </a:solidFill>
        <a:effectLst/>
      </p:bgPr>
    </p:bg>
    <p:spTree>
      <p:nvGrpSpPr>
        <p:cNvPr id="1" name="Shape 21"/>
        <p:cNvGrpSpPr/>
        <p:nvPr/>
      </p:nvGrpSpPr>
      <p:grpSpPr>
        <a:xfrm>
          <a:off x="0" y="0"/>
          <a:ext cx="0" cy="0"/>
          <a:chOff x="0" y="0"/>
          <a:chExt cx="0" cy="0"/>
        </a:xfrm>
      </p:grpSpPr>
      <p:pic>
        <p:nvPicPr>
          <p:cNvPr id="22" name="Google Shape;22;p3" descr="shutterstock_429987889_edited.jpg"/>
          <p:cNvPicPr preferRelativeResize="0"/>
          <p:nvPr/>
        </p:nvPicPr>
        <p:blipFill rotWithShape="1">
          <a:blip r:embed="rId2">
            <a:alphaModFix/>
          </a:blip>
          <a:srcRect t="21799" b="23591"/>
          <a:stretch/>
        </p:blipFill>
        <p:spPr>
          <a:xfrm>
            <a:off x="0" y="487825"/>
            <a:ext cx="9144000" cy="4655676"/>
          </a:xfrm>
          <a:prstGeom prst="rect">
            <a:avLst/>
          </a:prstGeom>
          <a:noFill/>
          <a:ln>
            <a:noFill/>
          </a:ln>
        </p:spPr>
      </p:pic>
      <p:sp>
        <p:nvSpPr>
          <p:cNvPr id="23" name="Google Shape;23;p3"/>
          <p:cNvSpPr/>
          <p:nvPr/>
        </p:nvSpPr>
        <p:spPr>
          <a:xfrm>
            <a:off x="0" y="0"/>
            <a:ext cx="9144000" cy="4878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4" name="Google Shape;24;p3"/>
          <p:cNvGrpSpPr/>
          <p:nvPr/>
        </p:nvGrpSpPr>
        <p:grpSpPr>
          <a:xfrm>
            <a:off x="830392" y="1191256"/>
            <a:ext cx="745763" cy="45826"/>
            <a:chOff x="4580561" y="2589004"/>
            <a:chExt cx="1064464" cy="25200"/>
          </a:xfrm>
        </p:grpSpPr>
        <p:sp>
          <p:nvSpPr>
            <p:cNvPr id="25" name="Google Shape;25;p3"/>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6" name="Google Shape;26;p3"/>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7" name="Google Shape;27;p3"/>
          <p:cNvSpPr txBox="1">
            <a:spLocks noGrp="1"/>
          </p:cNvSpPr>
          <p:nvPr>
            <p:ph type="ctrTitle"/>
          </p:nvPr>
        </p:nvSpPr>
        <p:spPr>
          <a:xfrm>
            <a:off x="729450" y="1322450"/>
            <a:ext cx="7688100" cy="16647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4200"/>
              <a:buNone/>
              <a:defRPr sz="4200">
                <a:solidFill>
                  <a:schemeClr val="dk2"/>
                </a:solidFill>
              </a:defRPr>
            </a:lvl1pPr>
            <a:lvl2pPr lvl="1" rtl="0">
              <a:spcBef>
                <a:spcPts val="0"/>
              </a:spcBef>
              <a:spcAft>
                <a:spcPts val="0"/>
              </a:spcAft>
              <a:buClr>
                <a:schemeClr val="dk2"/>
              </a:buClr>
              <a:buSzPts val="4200"/>
              <a:buNone/>
              <a:defRPr sz="4200">
                <a:solidFill>
                  <a:schemeClr val="dk2"/>
                </a:solidFill>
              </a:defRPr>
            </a:lvl2pPr>
            <a:lvl3pPr lvl="2" rtl="0">
              <a:spcBef>
                <a:spcPts val="0"/>
              </a:spcBef>
              <a:spcAft>
                <a:spcPts val="0"/>
              </a:spcAft>
              <a:buClr>
                <a:schemeClr val="dk2"/>
              </a:buClr>
              <a:buSzPts val="4200"/>
              <a:buNone/>
              <a:defRPr sz="4200">
                <a:solidFill>
                  <a:schemeClr val="dk2"/>
                </a:solidFill>
              </a:defRPr>
            </a:lvl3pPr>
            <a:lvl4pPr lvl="3" rtl="0">
              <a:spcBef>
                <a:spcPts val="0"/>
              </a:spcBef>
              <a:spcAft>
                <a:spcPts val="0"/>
              </a:spcAft>
              <a:buClr>
                <a:schemeClr val="dk2"/>
              </a:buClr>
              <a:buSzPts val="4200"/>
              <a:buNone/>
              <a:defRPr sz="4200">
                <a:solidFill>
                  <a:schemeClr val="dk2"/>
                </a:solidFill>
              </a:defRPr>
            </a:lvl4pPr>
            <a:lvl5pPr lvl="4" rtl="0">
              <a:spcBef>
                <a:spcPts val="0"/>
              </a:spcBef>
              <a:spcAft>
                <a:spcPts val="0"/>
              </a:spcAft>
              <a:buClr>
                <a:schemeClr val="dk2"/>
              </a:buClr>
              <a:buSzPts val="4200"/>
              <a:buNone/>
              <a:defRPr sz="4200">
                <a:solidFill>
                  <a:schemeClr val="dk2"/>
                </a:solidFill>
              </a:defRPr>
            </a:lvl5pPr>
            <a:lvl6pPr lvl="5" rtl="0">
              <a:spcBef>
                <a:spcPts val="0"/>
              </a:spcBef>
              <a:spcAft>
                <a:spcPts val="0"/>
              </a:spcAft>
              <a:buClr>
                <a:schemeClr val="dk2"/>
              </a:buClr>
              <a:buSzPts val="4200"/>
              <a:buNone/>
              <a:defRPr sz="4200">
                <a:solidFill>
                  <a:schemeClr val="dk2"/>
                </a:solidFill>
              </a:defRPr>
            </a:lvl6pPr>
            <a:lvl7pPr lvl="6" rtl="0">
              <a:spcBef>
                <a:spcPts val="0"/>
              </a:spcBef>
              <a:spcAft>
                <a:spcPts val="0"/>
              </a:spcAft>
              <a:buClr>
                <a:schemeClr val="dk2"/>
              </a:buClr>
              <a:buSzPts val="4200"/>
              <a:buNone/>
              <a:defRPr sz="4200">
                <a:solidFill>
                  <a:schemeClr val="dk2"/>
                </a:solidFill>
              </a:defRPr>
            </a:lvl7pPr>
            <a:lvl8pPr lvl="7" rtl="0">
              <a:spcBef>
                <a:spcPts val="0"/>
              </a:spcBef>
              <a:spcAft>
                <a:spcPts val="0"/>
              </a:spcAft>
              <a:buClr>
                <a:schemeClr val="dk2"/>
              </a:buClr>
              <a:buSzPts val="4200"/>
              <a:buNone/>
              <a:defRPr sz="4200">
                <a:solidFill>
                  <a:schemeClr val="dk2"/>
                </a:solidFill>
              </a:defRPr>
            </a:lvl8pPr>
            <a:lvl9pPr lvl="8" rtl="0">
              <a:spcBef>
                <a:spcPts val="0"/>
              </a:spcBef>
              <a:spcAft>
                <a:spcPts val="0"/>
              </a:spcAft>
              <a:buClr>
                <a:schemeClr val="dk2"/>
              </a:buClr>
              <a:buSzPts val="4200"/>
              <a:buNone/>
              <a:defRPr sz="4200">
                <a:solidFill>
                  <a:schemeClr val="dk2"/>
                </a:solidFill>
              </a:defRPr>
            </a:lvl9pPr>
          </a:lstStyle>
          <a:p>
            <a:endParaRPr/>
          </a:p>
        </p:txBody>
      </p:sp>
      <p:sp>
        <p:nvSpPr>
          <p:cNvPr id="28" name="Google Shape;28;p3"/>
          <p:cNvSpPr txBox="1">
            <a:spLocks noGrp="1"/>
          </p:cNvSpPr>
          <p:nvPr>
            <p:ph type="subTitle" idx="1"/>
          </p:nvPr>
        </p:nvSpPr>
        <p:spPr>
          <a:xfrm>
            <a:off x="729627" y="3172900"/>
            <a:ext cx="7688100" cy="5412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600"/>
              <a:buNone/>
              <a:defRPr sz="1600"/>
            </a:lvl1pPr>
            <a:lvl2pPr lvl="1" rtl="0">
              <a:lnSpc>
                <a:spcPct val="100000"/>
              </a:lnSpc>
              <a:spcBef>
                <a:spcPts val="0"/>
              </a:spcBef>
              <a:spcAft>
                <a:spcPts val="0"/>
              </a:spcAft>
              <a:buSzPts val="1600"/>
              <a:buNone/>
              <a:defRPr sz="1600"/>
            </a:lvl2pPr>
            <a:lvl3pPr lvl="2" rtl="0">
              <a:lnSpc>
                <a:spcPct val="100000"/>
              </a:lnSpc>
              <a:spcBef>
                <a:spcPts val="0"/>
              </a:spcBef>
              <a:spcAft>
                <a:spcPts val="0"/>
              </a:spcAft>
              <a:buSzPts val="1600"/>
              <a:buNone/>
              <a:defRPr sz="1600"/>
            </a:lvl3pPr>
            <a:lvl4pPr lvl="3" rtl="0">
              <a:lnSpc>
                <a:spcPct val="100000"/>
              </a:lnSpc>
              <a:spcBef>
                <a:spcPts val="0"/>
              </a:spcBef>
              <a:spcAft>
                <a:spcPts val="0"/>
              </a:spcAft>
              <a:buSzPts val="1600"/>
              <a:buNone/>
              <a:defRPr sz="1600"/>
            </a:lvl4pPr>
            <a:lvl5pPr lvl="4" rtl="0">
              <a:lnSpc>
                <a:spcPct val="100000"/>
              </a:lnSpc>
              <a:spcBef>
                <a:spcPts val="0"/>
              </a:spcBef>
              <a:spcAft>
                <a:spcPts val="0"/>
              </a:spcAft>
              <a:buSzPts val="1600"/>
              <a:buNone/>
              <a:defRPr sz="1600"/>
            </a:lvl5pPr>
            <a:lvl6pPr lvl="5" rtl="0">
              <a:lnSpc>
                <a:spcPct val="100000"/>
              </a:lnSpc>
              <a:spcBef>
                <a:spcPts val="0"/>
              </a:spcBef>
              <a:spcAft>
                <a:spcPts val="0"/>
              </a:spcAft>
              <a:buSzPts val="1600"/>
              <a:buNone/>
              <a:defRPr sz="1600"/>
            </a:lvl6pPr>
            <a:lvl7pPr lvl="6" rtl="0">
              <a:lnSpc>
                <a:spcPct val="100000"/>
              </a:lnSpc>
              <a:spcBef>
                <a:spcPts val="0"/>
              </a:spcBef>
              <a:spcAft>
                <a:spcPts val="0"/>
              </a:spcAft>
              <a:buSzPts val="1600"/>
              <a:buNone/>
              <a:defRPr sz="1600"/>
            </a:lvl7pPr>
            <a:lvl8pPr lvl="7" rtl="0">
              <a:lnSpc>
                <a:spcPct val="100000"/>
              </a:lnSpc>
              <a:spcBef>
                <a:spcPts val="0"/>
              </a:spcBef>
              <a:spcAft>
                <a:spcPts val="0"/>
              </a:spcAft>
              <a:buSzPts val="1600"/>
              <a:buNone/>
              <a:defRPr sz="1600"/>
            </a:lvl8pPr>
            <a:lvl9pPr lvl="8" rtl="0">
              <a:lnSpc>
                <a:spcPct val="100000"/>
              </a:lnSpc>
              <a:spcBef>
                <a:spcPts val="0"/>
              </a:spcBef>
              <a:spcAft>
                <a:spcPts val="0"/>
              </a:spcAft>
              <a:buSzPts val="1600"/>
              <a:buNone/>
              <a:defRPr sz="1600"/>
            </a:lvl9pPr>
          </a:lstStyle>
          <a:p>
            <a:endParaRPr/>
          </a:p>
        </p:txBody>
      </p:sp>
      <p:sp>
        <p:nvSpPr>
          <p:cNvPr id="29" name="Google Shape;29;p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GB"/>
              <a:t>‹#›</a:t>
            </a:fld>
            <a:endParaRPr/>
          </a:p>
        </p:txBody>
      </p:sp>
      <p:sp>
        <p:nvSpPr>
          <p:cNvPr id="30" name="Google Shape;30;p3">
            <a:hlinkClick r:id="rId3" action="ppaction://hlinksldjump"/>
          </p:cNvPr>
          <p:cNvSpPr/>
          <p:nvPr/>
        </p:nvSpPr>
        <p:spPr>
          <a:xfrm>
            <a:off x="8280450" y="0"/>
            <a:ext cx="863400" cy="454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31" name="Google Shape;31;p3">
            <a:hlinkClick r:id="rId3" action="ppaction://hlinksldjump"/>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32" name="Google Shape;32;p3">
            <a:hlinkClick r:id="rId3" action="ppaction://hlinksldjump"/>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33" name="Google Shape;33;p3">
            <a:hlinkClick r:id="rId3" action="ppaction://hlinksldjump"/>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pic>
        <p:nvPicPr>
          <p:cNvPr id="14" name="Bildobjekt 13">
            <a:extLst>
              <a:ext uri="{FF2B5EF4-FFF2-40B4-BE49-F238E27FC236}">
                <a16:creationId xmlns:a16="http://schemas.microsoft.com/office/drawing/2014/main" id="{9876C72C-389F-4D3B-8D4C-13CFBF4BE8AC}"/>
              </a:ext>
            </a:extLst>
          </p:cNvPr>
          <p:cNvPicPr>
            <a:picLocks noChangeAspect="1"/>
          </p:cNvPicPr>
          <p:nvPr userDrawn="1"/>
        </p:nvPicPr>
        <p:blipFill>
          <a:blip r:embed="rId4"/>
          <a:stretch>
            <a:fillRect/>
          </a:stretch>
        </p:blipFill>
        <p:spPr>
          <a:xfrm>
            <a:off x="7881741" y="4726190"/>
            <a:ext cx="1209524" cy="352381"/>
          </a:xfrm>
          <a:prstGeom prst="rect">
            <a:avLst/>
          </a:prstGeom>
        </p:spPr>
      </p:pic>
    </p:spTree>
    <p:extLst>
      <p:ext uri="{BB962C8B-B14F-4D97-AF65-F5344CB8AC3E}">
        <p14:creationId xmlns:p14="http://schemas.microsoft.com/office/powerpoint/2010/main" val="320802504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header" type="secHead">
  <p:cSld name="1_Section header">
    <p:bg>
      <p:bgPr>
        <a:solidFill>
          <a:schemeClr val="dk1"/>
        </a:solidFill>
        <a:effectLst/>
      </p:bgPr>
    </p:bg>
    <p:spTree>
      <p:nvGrpSpPr>
        <p:cNvPr id="1" name="Shape 34"/>
        <p:cNvGrpSpPr/>
        <p:nvPr/>
      </p:nvGrpSpPr>
      <p:grpSpPr>
        <a:xfrm>
          <a:off x="0" y="0"/>
          <a:ext cx="0" cy="0"/>
          <a:chOff x="0" y="0"/>
          <a:chExt cx="0" cy="0"/>
        </a:xfrm>
      </p:grpSpPr>
      <p:grpSp>
        <p:nvGrpSpPr>
          <p:cNvPr id="35" name="Google Shape;35;p4"/>
          <p:cNvGrpSpPr/>
          <p:nvPr/>
        </p:nvGrpSpPr>
        <p:grpSpPr>
          <a:xfrm>
            <a:off x="830392" y="1191256"/>
            <a:ext cx="745763" cy="45826"/>
            <a:chOff x="4580561" y="2589004"/>
            <a:chExt cx="1064464" cy="25200"/>
          </a:xfrm>
        </p:grpSpPr>
        <p:sp>
          <p:nvSpPr>
            <p:cNvPr id="36" name="Google Shape;36;p4"/>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4"/>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39" name="Google Shape;39;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
        <p:nvSpPr>
          <p:cNvPr id="40" name="Google Shape;40;p4">
            <a:hlinkClick r:id="rId2" action="ppaction://hlinksldjump"/>
          </p:cNvPr>
          <p:cNvSpPr/>
          <p:nvPr/>
        </p:nvSpPr>
        <p:spPr>
          <a:xfrm>
            <a:off x="8280450" y="0"/>
            <a:ext cx="863400" cy="454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4">
            <a:hlinkClick r:id="rId2" action="ppaction://hlinksldjump"/>
          </p:cNvPr>
          <p:cNvCxnSpPr/>
          <p:nvPr/>
        </p:nvCxnSpPr>
        <p:spPr>
          <a:xfrm>
            <a:off x="8598817" y="216350"/>
            <a:ext cx="216300" cy="0"/>
          </a:xfrm>
          <a:prstGeom prst="straightConnector1">
            <a:avLst/>
          </a:prstGeom>
          <a:noFill/>
          <a:ln w="9525" cap="flat" cmpd="sng">
            <a:solidFill>
              <a:schemeClr val="lt2"/>
            </a:solidFill>
            <a:prstDash val="solid"/>
            <a:round/>
            <a:headEnd type="none" w="med" len="med"/>
            <a:tailEnd type="none" w="med" len="med"/>
          </a:ln>
        </p:spPr>
      </p:cxnSp>
      <p:cxnSp>
        <p:nvCxnSpPr>
          <p:cNvPr id="42" name="Google Shape;42;p4">
            <a:hlinkClick r:id="rId2" action="ppaction://hlinksldjump"/>
          </p:cNvPr>
          <p:cNvCxnSpPr/>
          <p:nvPr/>
        </p:nvCxnSpPr>
        <p:spPr>
          <a:xfrm>
            <a:off x="8598817" y="250138"/>
            <a:ext cx="216300" cy="0"/>
          </a:xfrm>
          <a:prstGeom prst="straightConnector1">
            <a:avLst/>
          </a:prstGeom>
          <a:noFill/>
          <a:ln w="9525" cap="flat" cmpd="sng">
            <a:solidFill>
              <a:schemeClr val="lt2"/>
            </a:solidFill>
            <a:prstDash val="solid"/>
            <a:round/>
            <a:headEnd type="none" w="med" len="med"/>
            <a:tailEnd type="none" w="med" len="med"/>
          </a:ln>
        </p:spPr>
      </p:cxnSp>
      <p:cxnSp>
        <p:nvCxnSpPr>
          <p:cNvPr id="43" name="Google Shape;43;p4">
            <a:hlinkClick r:id="rId2" action="ppaction://hlinksldjump"/>
          </p:cNvPr>
          <p:cNvCxnSpPr/>
          <p:nvPr/>
        </p:nvCxnSpPr>
        <p:spPr>
          <a:xfrm>
            <a:off x="8598817" y="283925"/>
            <a:ext cx="216300" cy="0"/>
          </a:xfrm>
          <a:prstGeom prst="straightConnector1">
            <a:avLst/>
          </a:prstGeom>
          <a:noFill/>
          <a:ln w="9525" cap="flat" cmpd="sng">
            <a:solidFill>
              <a:schemeClr val="lt2"/>
            </a:solidFill>
            <a:prstDash val="solid"/>
            <a:round/>
            <a:headEnd type="none" w="med" len="med"/>
            <a:tailEnd type="none" w="med" len="med"/>
          </a:ln>
        </p:spPr>
      </p:cxnSp>
      <p:pic>
        <p:nvPicPr>
          <p:cNvPr id="11" name="Bildobjekt 10">
            <a:extLst>
              <a:ext uri="{FF2B5EF4-FFF2-40B4-BE49-F238E27FC236}">
                <a16:creationId xmlns:a16="http://schemas.microsoft.com/office/drawing/2014/main" id="{9F0C78AF-3F42-4142-8FD3-DACF3922BF43}"/>
              </a:ext>
            </a:extLst>
          </p:cNvPr>
          <p:cNvPicPr>
            <a:picLocks noChangeAspect="1"/>
          </p:cNvPicPr>
          <p:nvPr userDrawn="1"/>
        </p:nvPicPr>
        <p:blipFill>
          <a:blip r:embed="rId3"/>
          <a:stretch>
            <a:fillRect/>
          </a:stretch>
        </p:blipFill>
        <p:spPr>
          <a:xfrm>
            <a:off x="7881741" y="4726190"/>
            <a:ext cx="1209524" cy="352381"/>
          </a:xfrm>
          <a:prstGeom prst="rect">
            <a:avLst/>
          </a:prstGeom>
        </p:spPr>
      </p:pic>
    </p:spTree>
    <p:extLst>
      <p:ext uri="{BB962C8B-B14F-4D97-AF65-F5344CB8AC3E}">
        <p14:creationId xmlns:p14="http://schemas.microsoft.com/office/powerpoint/2010/main" val="323791607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34"/>
        <p:cNvGrpSpPr/>
        <p:nvPr/>
      </p:nvGrpSpPr>
      <p:grpSpPr>
        <a:xfrm>
          <a:off x="0" y="0"/>
          <a:ext cx="0" cy="0"/>
          <a:chOff x="0" y="0"/>
          <a:chExt cx="0" cy="0"/>
        </a:xfrm>
      </p:grpSpPr>
      <p:grpSp>
        <p:nvGrpSpPr>
          <p:cNvPr id="35" name="Google Shape;35;p4"/>
          <p:cNvGrpSpPr/>
          <p:nvPr/>
        </p:nvGrpSpPr>
        <p:grpSpPr>
          <a:xfrm>
            <a:off x="830392" y="1191256"/>
            <a:ext cx="745763" cy="45826"/>
            <a:chOff x="4580561" y="2589004"/>
            <a:chExt cx="1064464" cy="25200"/>
          </a:xfrm>
        </p:grpSpPr>
        <p:sp>
          <p:nvSpPr>
            <p:cNvPr id="36" name="Google Shape;36;p4"/>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4"/>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8" name="Google Shape;38;p4"/>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r>
              <a:rPr lang="sv-SE"/>
              <a:t>Klicka här för att ändra mall för rubrikformat</a:t>
            </a:r>
            <a:endParaRPr dirty="0"/>
          </a:p>
        </p:txBody>
      </p:sp>
      <p:sp>
        <p:nvSpPr>
          <p:cNvPr id="39" name="Google Shape;39;p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
        <p:nvSpPr>
          <p:cNvPr id="40" name="Google Shape;40;p4">
            <a:hlinkClick r:id="rId2" action="ppaction://hlinksldjump"/>
          </p:cNvPr>
          <p:cNvSpPr/>
          <p:nvPr/>
        </p:nvSpPr>
        <p:spPr>
          <a:xfrm>
            <a:off x="8280450" y="0"/>
            <a:ext cx="863400" cy="454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41" name="Google Shape;41;p4">
            <a:hlinkClick r:id="rId2" action="ppaction://hlinksldjump"/>
          </p:cNvPr>
          <p:cNvCxnSpPr/>
          <p:nvPr/>
        </p:nvCxnSpPr>
        <p:spPr>
          <a:xfrm>
            <a:off x="8598817" y="216350"/>
            <a:ext cx="216300" cy="0"/>
          </a:xfrm>
          <a:prstGeom prst="straightConnector1">
            <a:avLst/>
          </a:prstGeom>
          <a:noFill/>
          <a:ln w="9525" cap="flat" cmpd="sng">
            <a:solidFill>
              <a:schemeClr val="lt2"/>
            </a:solidFill>
            <a:prstDash val="solid"/>
            <a:round/>
            <a:headEnd type="none" w="med" len="med"/>
            <a:tailEnd type="none" w="med" len="med"/>
          </a:ln>
        </p:spPr>
      </p:cxnSp>
      <p:cxnSp>
        <p:nvCxnSpPr>
          <p:cNvPr id="42" name="Google Shape;42;p4">
            <a:hlinkClick r:id="rId2" action="ppaction://hlinksldjump"/>
          </p:cNvPr>
          <p:cNvCxnSpPr/>
          <p:nvPr/>
        </p:nvCxnSpPr>
        <p:spPr>
          <a:xfrm>
            <a:off x="8598817" y="250138"/>
            <a:ext cx="216300" cy="0"/>
          </a:xfrm>
          <a:prstGeom prst="straightConnector1">
            <a:avLst/>
          </a:prstGeom>
          <a:noFill/>
          <a:ln w="9525" cap="flat" cmpd="sng">
            <a:solidFill>
              <a:schemeClr val="lt2"/>
            </a:solidFill>
            <a:prstDash val="solid"/>
            <a:round/>
            <a:headEnd type="none" w="med" len="med"/>
            <a:tailEnd type="none" w="med" len="med"/>
          </a:ln>
        </p:spPr>
      </p:cxnSp>
      <p:cxnSp>
        <p:nvCxnSpPr>
          <p:cNvPr id="43" name="Google Shape;43;p4">
            <a:hlinkClick r:id="rId2" action="ppaction://hlinksldjump"/>
          </p:cNvPr>
          <p:cNvCxnSpPr/>
          <p:nvPr/>
        </p:nvCxnSpPr>
        <p:spPr>
          <a:xfrm>
            <a:off x="8598817" y="283925"/>
            <a:ext cx="216300" cy="0"/>
          </a:xfrm>
          <a:prstGeom prst="straightConnector1">
            <a:avLst/>
          </a:prstGeom>
          <a:noFill/>
          <a:ln w="9525" cap="flat" cmpd="sng">
            <a:solidFill>
              <a:schemeClr val="lt2"/>
            </a:solidFill>
            <a:prstDash val="solid"/>
            <a:round/>
            <a:headEnd type="none" w="med" len="med"/>
            <a:tailEnd type="none" w="med" len="med"/>
          </a:ln>
        </p:spPr>
      </p:cxnSp>
      <p:pic>
        <p:nvPicPr>
          <p:cNvPr id="11" name="Bildobjekt 10">
            <a:extLst>
              <a:ext uri="{FF2B5EF4-FFF2-40B4-BE49-F238E27FC236}">
                <a16:creationId xmlns:a16="http://schemas.microsoft.com/office/drawing/2014/main" id="{9F0C78AF-3F42-4142-8FD3-DACF3922BF43}"/>
              </a:ext>
            </a:extLst>
          </p:cNvPr>
          <p:cNvPicPr>
            <a:picLocks noChangeAspect="1"/>
          </p:cNvPicPr>
          <p:nvPr/>
        </p:nvPicPr>
        <p:blipFill>
          <a:blip r:embed="rId3"/>
          <a:stretch>
            <a:fillRect/>
          </a:stretch>
        </p:blipFill>
        <p:spPr>
          <a:xfrm>
            <a:off x="7881741" y="4726190"/>
            <a:ext cx="1209524" cy="352381"/>
          </a:xfrm>
          <a:prstGeom prst="rect">
            <a:avLst/>
          </a:prstGeom>
        </p:spPr>
      </p:pic>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and body" type="tx">
  <p:cSld name="1_Title and body">
    <p:spTree>
      <p:nvGrpSpPr>
        <p:cNvPr id="1" name="Shape 44"/>
        <p:cNvGrpSpPr/>
        <p:nvPr/>
      </p:nvGrpSpPr>
      <p:grpSpPr>
        <a:xfrm>
          <a:off x="0" y="0"/>
          <a:ext cx="0" cy="0"/>
          <a:chOff x="0" y="0"/>
          <a:chExt cx="0" cy="0"/>
        </a:xfrm>
      </p:grpSpPr>
      <p:sp>
        <p:nvSpPr>
          <p:cNvPr id="45" name="Google Shape;45;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5"/>
          <p:cNvGrpSpPr/>
          <p:nvPr/>
        </p:nvGrpSpPr>
        <p:grpSpPr>
          <a:xfrm>
            <a:off x="830392" y="1191256"/>
            <a:ext cx="745763" cy="45826"/>
            <a:chOff x="4580561" y="2589004"/>
            <a:chExt cx="1064464" cy="25200"/>
          </a:xfrm>
        </p:grpSpPr>
        <p:sp>
          <p:nvSpPr>
            <p:cNvPr id="47" name="Google Shape;47;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0" name="Google Shape;50;p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1" name="Google Shape;51;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52" name="Google Shape;52;p5">
            <a:hlinkClick r:id="rId2" action="ppaction://hlinksldjump"/>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 name="Google Shape;53;p5">
            <a:hlinkClick r:id="rId2" action="ppaction://hlinksldjump"/>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54" name="Google Shape;54;p5">
            <a:hlinkClick r:id="rId2" action="ppaction://hlinksldjump"/>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55" name="Google Shape;55;p5">
            <a:hlinkClick r:id="rId2" action="ppaction://hlinksldjump"/>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pic>
        <p:nvPicPr>
          <p:cNvPr id="13" name="Bildobjekt 12">
            <a:extLst>
              <a:ext uri="{FF2B5EF4-FFF2-40B4-BE49-F238E27FC236}">
                <a16:creationId xmlns:a16="http://schemas.microsoft.com/office/drawing/2014/main" id="{2B3559F5-356A-478D-BA95-B6E57867C322}"/>
              </a:ext>
            </a:extLst>
          </p:cNvPr>
          <p:cNvPicPr>
            <a:picLocks noChangeAspect="1"/>
          </p:cNvPicPr>
          <p:nvPr userDrawn="1"/>
        </p:nvPicPr>
        <p:blipFill>
          <a:blip r:embed="rId3"/>
          <a:stretch>
            <a:fillRect/>
          </a:stretch>
        </p:blipFill>
        <p:spPr>
          <a:xfrm>
            <a:off x="7881741" y="4726190"/>
            <a:ext cx="1209524" cy="352381"/>
          </a:xfrm>
          <a:prstGeom prst="rect">
            <a:avLst/>
          </a:prstGeom>
        </p:spPr>
      </p:pic>
    </p:spTree>
    <p:extLst>
      <p:ext uri="{BB962C8B-B14F-4D97-AF65-F5344CB8AC3E}">
        <p14:creationId xmlns:p14="http://schemas.microsoft.com/office/powerpoint/2010/main" val="176100701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73"/>
        <p:cNvGrpSpPr/>
        <p:nvPr/>
      </p:nvGrpSpPr>
      <p:grpSpPr>
        <a:xfrm>
          <a:off x="0" y="0"/>
          <a:ext cx="0" cy="0"/>
          <a:chOff x="0" y="0"/>
          <a:chExt cx="0" cy="0"/>
        </a:xfrm>
      </p:grpSpPr>
      <p:sp>
        <p:nvSpPr>
          <p:cNvPr id="74" name="Google Shape;74;p8"/>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 name="Google Shape;75;p8"/>
          <p:cNvGrpSpPr/>
          <p:nvPr/>
        </p:nvGrpSpPr>
        <p:grpSpPr>
          <a:xfrm>
            <a:off x="830392" y="1191256"/>
            <a:ext cx="745763" cy="45826"/>
            <a:chOff x="4580561" y="2589004"/>
            <a:chExt cx="1064464" cy="25200"/>
          </a:xfrm>
        </p:grpSpPr>
        <p:sp>
          <p:nvSpPr>
            <p:cNvPr id="76" name="Google Shape;76;p8"/>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8"/>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79" name="Google Shape;79;p8"/>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80" name="Google Shape;80;p8"/>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81" name="Google Shape;81;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82" name="Google Shape;82;p8">
            <a:hlinkClick r:id="rId2" action="ppaction://hlinksldjump"/>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3" name="Google Shape;83;p8">
            <a:hlinkClick r:id="rId2" action="ppaction://hlinksldjump"/>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84" name="Google Shape;84;p8">
            <a:hlinkClick r:id="rId2" action="ppaction://hlinksldjump"/>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85" name="Google Shape;85;p8">
            <a:hlinkClick r:id="rId2" action="ppaction://hlinksldjump"/>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pic>
        <p:nvPicPr>
          <p:cNvPr id="14" name="Bildobjekt 13">
            <a:extLst>
              <a:ext uri="{FF2B5EF4-FFF2-40B4-BE49-F238E27FC236}">
                <a16:creationId xmlns:a16="http://schemas.microsoft.com/office/drawing/2014/main" id="{FB4DE7AF-1000-4EC9-B684-8605F35BA160}"/>
              </a:ext>
            </a:extLst>
          </p:cNvPr>
          <p:cNvPicPr>
            <a:picLocks noChangeAspect="1"/>
          </p:cNvPicPr>
          <p:nvPr userDrawn="1"/>
        </p:nvPicPr>
        <p:blipFill>
          <a:blip r:embed="rId3"/>
          <a:stretch>
            <a:fillRect/>
          </a:stretch>
        </p:blipFill>
        <p:spPr>
          <a:xfrm>
            <a:off x="7881741" y="4726190"/>
            <a:ext cx="1209524" cy="352381"/>
          </a:xfrm>
          <a:prstGeom prst="rect">
            <a:avLst/>
          </a:prstGeom>
        </p:spPr>
      </p:pic>
    </p:spTree>
    <p:extLst>
      <p:ext uri="{BB962C8B-B14F-4D97-AF65-F5344CB8AC3E}">
        <p14:creationId xmlns:p14="http://schemas.microsoft.com/office/powerpoint/2010/main" val="292994619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Main point">
  <p:cSld name="Main point">
    <p:bg>
      <p:bgPr>
        <a:solidFill>
          <a:schemeClr val="accent3"/>
        </a:solidFill>
        <a:effectLst/>
      </p:bgPr>
    </p:bg>
    <p:spTree>
      <p:nvGrpSpPr>
        <p:cNvPr id="1" name="Shape 109"/>
        <p:cNvGrpSpPr/>
        <p:nvPr/>
      </p:nvGrpSpPr>
      <p:grpSpPr>
        <a:xfrm>
          <a:off x="0" y="0"/>
          <a:ext cx="0" cy="0"/>
          <a:chOff x="0" y="0"/>
          <a:chExt cx="0" cy="0"/>
        </a:xfrm>
      </p:grpSpPr>
      <p:grpSp>
        <p:nvGrpSpPr>
          <p:cNvPr id="110" name="Google Shape;110;p11"/>
          <p:cNvGrpSpPr/>
          <p:nvPr/>
        </p:nvGrpSpPr>
        <p:grpSpPr>
          <a:xfrm>
            <a:off x="830392" y="4169130"/>
            <a:ext cx="745763" cy="45826"/>
            <a:chOff x="4580561" y="2589004"/>
            <a:chExt cx="1064464" cy="25200"/>
          </a:xfrm>
        </p:grpSpPr>
        <p:sp>
          <p:nvSpPr>
            <p:cNvPr id="111" name="Google Shape;111;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2" name="Google Shape;112;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13" name="Google Shape;113;p11"/>
          <p:cNvSpPr txBox="1">
            <a:spLocks noGrp="1"/>
          </p:cNvSpPr>
          <p:nvPr>
            <p:ph type="title"/>
          </p:nvPr>
        </p:nvSpPr>
        <p:spPr>
          <a:xfrm>
            <a:off x="729450" y="864300"/>
            <a:ext cx="7021200" cy="2985000"/>
          </a:xfrm>
          <a:prstGeom prst="rect">
            <a:avLst/>
          </a:prstGeom>
        </p:spPr>
        <p:txBody>
          <a:bodyPr spcFirstLastPara="1" wrap="square" lIns="91425" tIns="91425" rIns="91425" bIns="91425" anchor="ctr" anchorCtr="0">
            <a:noAutofit/>
          </a:bodyPr>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114" name="Google Shape;114;p11"/>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
        <p:nvSpPr>
          <p:cNvPr id="115" name="Google Shape;115;p11">
            <a:hlinkClick r:id="rId2" action="ppaction://hlinksldjump"/>
          </p:cNvPr>
          <p:cNvSpPr/>
          <p:nvPr/>
        </p:nvSpPr>
        <p:spPr>
          <a:xfrm>
            <a:off x="8280450" y="0"/>
            <a:ext cx="863400" cy="454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16" name="Google Shape;116;p11">
            <a:hlinkClick r:id="rId2" action="ppaction://hlinksldjump"/>
          </p:cNvPr>
          <p:cNvCxnSpPr/>
          <p:nvPr/>
        </p:nvCxnSpPr>
        <p:spPr>
          <a:xfrm>
            <a:off x="8598817" y="216350"/>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17" name="Google Shape;117;p11">
            <a:hlinkClick r:id="rId2" action="ppaction://hlinksldjump"/>
          </p:cNvPr>
          <p:cNvCxnSpPr/>
          <p:nvPr/>
        </p:nvCxnSpPr>
        <p:spPr>
          <a:xfrm>
            <a:off x="8598817" y="250138"/>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18" name="Google Shape;118;p11">
            <a:hlinkClick r:id="rId2" action="ppaction://hlinksldjump"/>
          </p:cNvPr>
          <p:cNvCxnSpPr/>
          <p:nvPr/>
        </p:nvCxnSpPr>
        <p:spPr>
          <a:xfrm>
            <a:off x="8598817" y="283925"/>
            <a:ext cx="216300" cy="0"/>
          </a:xfrm>
          <a:prstGeom prst="straightConnector1">
            <a:avLst/>
          </a:prstGeom>
          <a:noFill/>
          <a:ln w="9525" cap="flat" cmpd="sng">
            <a:solidFill>
              <a:schemeClr val="lt2"/>
            </a:solidFill>
            <a:prstDash val="solid"/>
            <a:round/>
            <a:headEnd type="none" w="med" len="med"/>
            <a:tailEnd type="none" w="med" len="med"/>
          </a:ln>
        </p:spPr>
      </p:cxnSp>
      <p:pic>
        <p:nvPicPr>
          <p:cNvPr id="11" name="Bildobjekt 10">
            <a:extLst>
              <a:ext uri="{FF2B5EF4-FFF2-40B4-BE49-F238E27FC236}">
                <a16:creationId xmlns:a16="http://schemas.microsoft.com/office/drawing/2014/main" id="{7439F507-0267-467A-9AD1-F3025D951359}"/>
              </a:ext>
            </a:extLst>
          </p:cNvPr>
          <p:cNvPicPr>
            <a:picLocks noChangeAspect="1"/>
          </p:cNvPicPr>
          <p:nvPr userDrawn="1"/>
        </p:nvPicPr>
        <p:blipFill>
          <a:blip r:embed="rId3"/>
          <a:stretch>
            <a:fillRect/>
          </a:stretch>
        </p:blipFill>
        <p:spPr>
          <a:xfrm>
            <a:off x="7881741" y="4726190"/>
            <a:ext cx="1209524" cy="352381"/>
          </a:xfrm>
          <a:prstGeom prst="rect">
            <a:avLst/>
          </a:prstGeom>
        </p:spPr>
      </p:pic>
    </p:spTree>
    <p:extLst>
      <p:ext uri="{BB962C8B-B14F-4D97-AF65-F5344CB8AC3E}">
        <p14:creationId xmlns:p14="http://schemas.microsoft.com/office/powerpoint/2010/main" val="248425350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19"/>
        <p:cNvGrpSpPr/>
        <p:nvPr/>
      </p:nvGrpSpPr>
      <p:grpSpPr>
        <a:xfrm>
          <a:off x="0" y="0"/>
          <a:ext cx="0" cy="0"/>
          <a:chOff x="0" y="0"/>
          <a:chExt cx="0" cy="0"/>
        </a:xfrm>
      </p:grpSpPr>
      <p:sp>
        <p:nvSpPr>
          <p:cNvPr id="120" name="Google Shape;120;p12"/>
          <p:cNvSpPr/>
          <p:nvPr/>
        </p:nvSpPr>
        <p:spPr>
          <a:xfrm>
            <a:off x="0" y="0"/>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21" name="Google Shape;121;p12"/>
          <p:cNvGrpSpPr/>
          <p:nvPr/>
        </p:nvGrpSpPr>
        <p:grpSpPr>
          <a:xfrm>
            <a:off x="830392" y="1191256"/>
            <a:ext cx="745763" cy="45826"/>
            <a:chOff x="4580561" y="2589004"/>
            <a:chExt cx="1064464" cy="25200"/>
          </a:xfrm>
        </p:grpSpPr>
        <p:sp>
          <p:nvSpPr>
            <p:cNvPr id="122" name="Google Shape;122;p1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3" name="Google Shape;123;p1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24" name="Google Shape;124;p12"/>
          <p:cNvSpPr txBox="1">
            <a:spLocks noGrp="1"/>
          </p:cNvSpPr>
          <p:nvPr>
            <p:ph type="title"/>
          </p:nvPr>
        </p:nvSpPr>
        <p:spPr>
          <a:xfrm>
            <a:off x="730000" y="1318650"/>
            <a:ext cx="3300900" cy="1687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125" name="Google Shape;125;p12"/>
          <p:cNvSpPr txBox="1">
            <a:spLocks noGrp="1"/>
          </p:cNvSpPr>
          <p:nvPr>
            <p:ph type="subTitle" idx="1"/>
          </p:nvPr>
        </p:nvSpPr>
        <p:spPr>
          <a:xfrm>
            <a:off x="724950" y="3161525"/>
            <a:ext cx="3300900" cy="7590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126" name="Google Shape;126;p12"/>
          <p:cNvSpPr txBox="1">
            <a:spLocks noGrp="1"/>
          </p:cNvSpPr>
          <p:nvPr>
            <p:ph type="body" idx="2"/>
          </p:nvPr>
        </p:nvSpPr>
        <p:spPr>
          <a:xfrm>
            <a:off x="5174225" y="1352625"/>
            <a:ext cx="3374400" cy="3025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27" name="Google Shape;127;p12"/>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28" name="Google Shape;128;p12">
            <a:hlinkClick r:id="rId2" action="ppaction://hlinksldjump"/>
          </p:cNvPr>
          <p:cNvSpPr/>
          <p:nvPr/>
        </p:nvSpPr>
        <p:spPr>
          <a:xfrm>
            <a:off x="8280450" y="0"/>
            <a:ext cx="863400" cy="454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29" name="Google Shape;129;p12">
            <a:hlinkClick r:id="rId2" action="ppaction://hlinksldjump"/>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30" name="Google Shape;130;p12">
            <a:hlinkClick r:id="rId2" action="ppaction://hlinksldjump"/>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31" name="Google Shape;131;p12">
            <a:hlinkClick r:id="rId2" action="ppaction://hlinksldjump"/>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pic>
        <p:nvPicPr>
          <p:cNvPr id="14" name="Bildobjekt 13">
            <a:extLst>
              <a:ext uri="{FF2B5EF4-FFF2-40B4-BE49-F238E27FC236}">
                <a16:creationId xmlns:a16="http://schemas.microsoft.com/office/drawing/2014/main" id="{F95E84A3-FDFF-42F9-80AE-1CF544ACDDEA}"/>
              </a:ext>
            </a:extLst>
          </p:cNvPr>
          <p:cNvPicPr>
            <a:picLocks noChangeAspect="1"/>
          </p:cNvPicPr>
          <p:nvPr userDrawn="1"/>
        </p:nvPicPr>
        <p:blipFill>
          <a:blip r:embed="rId3"/>
          <a:stretch>
            <a:fillRect/>
          </a:stretch>
        </p:blipFill>
        <p:spPr>
          <a:xfrm>
            <a:off x="7881741" y="4726190"/>
            <a:ext cx="1209524" cy="352381"/>
          </a:xfrm>
          <a:prstGeom prst="rect">
            <a:avLst/>
          </a:prstGeom>
        </p:spPr>
      </p:pic>
    </p:spTree>
    <p:extLst>
      <p:ext uri="{BB962C8B-B14F-4D97-AF65-F5344CB8AC3E}">
        <p14:creationId xmlns:p14="http://schemas.microsoft.com/office/powerpoint/2010/main" val="1653610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Caption">
  <p:cSld name="1_Caption">
    <p:spTree>
      <p:nvGrpSpPr>
        <p:cNvPr id="1" name="Shape 132"/>
        <p:cNvGrpSpPr/>
        <p:nvPr/>
      </p:nvGrpSpPr>
      <p:grpSpPr>
        <a:xfrm>
          <a:off x="0" y="0"/>
          <a:ext cx="0" cy="0"/>
          <a:chOff x="0" y="0"/>
          <a:chExt cx="0" cy="0"/>
        </a:xfrm>
      </p:grpSpPr>
      <p:sp>
        <p:nvSpPr>
          <p:cNvPr id="133" name="Google Shape;133;p13"/>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endParaRPr/>
          </a:p>
        </p:txBody>
      </p:sp>
      <p:sp>
        <p:nvSpPr>
          <p:cNvPr id="134" name="Google Shape;134;p1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35" name="Google Shape;135;p13">
            <a:hlinkClick r:id="rId2" action="ppaction://hlinksldjump"/>
          </p:cNvPr>
          <p:cNvSpPr/>
          <p:nvPr/>
        </p:nvSpPr>
        <p:spPr>
          <a:xfrm>
            <a:off x="8280450" y="0"/>
            <a:ext cx="863400" cy="454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6" name="Google Shape;136;p13">
            <a:hlinkClick r:id="rId2" action="ppaction://hlinksldjump"/>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37" name="Google Shape;137;p13">
            <a:hlinkClick r:id="rId2" action="ppaction://hlinksldjump"/>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38" name="Google Shape;138;p13">
            <a:hlinkClick r:id="rId2" action="ppaction://hlinksldjump"/>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pic>
        <p:nvPicPr>
          <p:cNvPr id="8" name="Bildobjekt 7">
            <a:extLst>
              <a:ext uri="{FF2B5EF4-FFF2-40B4-BE49-F238E27FC236}">
                <a16:creationId xmlns:a16="http://schemas.microsoft.com/office/drawing/2014/main" id="{CF10A23A-AC3D-4342-90A9-1E6AF62CE60E}"/>
              </a:ext>
            </a:extLst>
          </p:cNvPr>
          <p:cNvPicPr>
            <a:picLocks noChangeAspect="1"/>
          </p:cNvPicPr>
          <p:nvPr userDrawn="1"/>
        </p:nvPicPr>
        <p:blipFill>
          <a:blip r:embed="rId3"/>
          <a:stretch>
            <a:fillRect/>
          </a:stretch>
        </p:blipFill>
        <p:spPr>
          <a:xfrm>
            <a:off x="7881741" y="4726190"/>
            <a:ext cx="1209524" cy="352381"/>
          </a:xfrm>
          <a:prstGeom prst="rect">
            <a:avLst/>
          </a:prstGeom>
        </p:spPr>
      </p:pic>
    </p:spTree>
    <p:extLst>
      <p:ext uri="{BB962C8B-B14F-4D97-AF65-F5344CB8AC3E}">
        <p14:creationId xmlns:p14="http://schemas.microsoft.com/office/powerpoint/2010/main" val="35238981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Big number">
  <p:cSld name="1_Big number">
    <p:bg>
      <p:bgPr>
        <a:solidFill>
          <a:schemeClr val="dk1"/>
        </a:solidFill>
        <a:effectLst/>
      </p:bgPr>
    </p:bg>
    <p:spTree>
      <p:nvGrpSpPr>
        <p:cNvPr id="1" name="Shape 139"/>
        <p:cNvGrpSpPr/>
        <p:nvPr/>
      </p:nvGrpSpPr>
      <p:grpSpPr>
        <a:xfrm>
          <a:off x="0" y="0"/>
          <a:ext cx="0" cy="0"/>
          <a:chOff x="0" y="0"/>
          <a:chExt cx="0" cy="0"/>
        </a:xfrm>
      </p:grpSpPr>
      <p:grpSp>
        <p:nvGrpSpPr>
          <p:cNvPr id="140" name="Google Shape;140;p14"/>
          <p:cNvGrpSpPr/>
          <p:nvPr/>
        </p:nvGrpSpPr>
        <p:grpSpPr>
          <a:xfrm>
            <a:off x="830392" y="4169130"/>
            <a:ext cx="745763" cy="45826"/>
            <a:chOff x="4580561" y="2589004"/>
            <a:chExt cx="1064464" cy="25200"/>
          </a:xfrm>
        </p:grpSpPr>
        <p:sp>
          <p:nvSpPr>
            <p:cNvPr id="141" name="Google Shape;141;p14"/>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 name="Google Shape;143;p14"/>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144" name="Google Shape;144;p14"/>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145" name="Google Shape;145;p1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
        <p:nvSpPr>
          <p:cNvPr id="146" name="Google Shape;146;p14">
            <a:hlinkClick r:id="rId2" action="ppaction://hlinksldjump"/>
          </p:cNvPr>
          <p:cNvSpPr/>
          <p:nvPr/>
        </p:nvSpPr>
        <p:spPr>
          <a:xfrm>
            <a:off x="8280450" y="0"/>
            <a:ext cx="863400" cy="454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7" name="Google Shape;147;p14">
            <a:hlinkClick r:id="rId2" action="ppaction://hlinksldjump"/>
          </p:cNvPr>
          <p:cNvCxnSpPr/>
          <p:nvPr/>
        </p:nvCxnSpPr>
        <p:spPr>
          <a:xfrm>
            <a:off x="8598817" y="216350"/>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48" name="Google Shape;148;p14">
            <a:hlinkClick r:id="rId2" action="ppaction://hlinksldjump"/>
          </p:cNvPr>
          <p:cNvCxnSpPr/>
          <p:nvPr/>
        </p:nvCxnSpPr>
        <p:spPr>
          <a:xfrm>
            <a:off x="8598817" y="250138"/>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49" name="Google Shape;149;p14">
            <a:hlinkClick r:id="rId2" action="ppaction://hlinksldjump"/>
          </p:cNvPr>
          <p:cNvCxnSpPr/>
          <p:nvPr/>
        </p:nvCxnSpPr>
        <p:spPr>
          <a:xfrm>
            <a:off x="8598817" y="283925"/>
            <a:ext cx="216300" cy="0"/>
          </a:xfrm>
          <a:prstGeom prst="straightConnector1">
            <a:avLst/>
          </a:prstGeom>
          <a:noFill/>
          <a:ln w="9525" cap="flat" cmpd="sng">
            <a:solidFill>
              <a:schemeClr val="lt2"/>
            </a:solidFill>
            <a:prstDash val="solid"/>
            <a:round/>
            <a:headEnd type="none" w="med" len="med"/>
            <a:tailEnd type="none" w="med" len="med"/>
          </a:ln>
        </p:spPr>
      </p:cxnSp>
      <p:pic>
        <p:nvPicPr>
          <p:cNvPr id="12" name="Bildobjekt 11">
            <a:extLst>
              <a:ext uri="{FF2B5EF4-FFF2-40B4-BE49-F238E27FC236}">
                <a16:creationId xmlns:a16="http://schemas.microsoft.com/office/drawing/2014/main" id="{8F01383C-2DD8-4CD8-B08C-251DB43A8BFD}"/>
              </a:ext>
            </a:extLst>
          </p:cNvPr>
          <p:cNvPicPr>
            <a:picLocks noChangeAspect="1"/>
          </p:cNvPicPr>
          <p:nvPr userDrawn="1"/>
        </p:nvPicPr>
        <p:blipFill>
          <a:blip r:embed="rId3"/>
          <a:stretch>
            <a:fillRect/>
          </a:stretch>
        </p:blipFill>
        <p:spPr>
          <a:xfrm>
            <a:off x="7881741" y="4726190"/>
            <a:ext cx="1209524" cy="352381"/>
          </a:xfrm>
          <a:prstGeom prst="rect">
            <a:avLst/>
          </a:prstGeom>
        </p:spPr>
      </p:pic>
    </p:spTree>
    <p:extLst>
      <p:ext uri="{BB962C8B-B14F-4D97-AF65-F5344CB8AC3E}">
        <p14:creationId xmlns:p14="http://schemas.microsoft.com/office/powerpoint/2010/main" val="183103271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50"/>
        <p:cNvGrpSpPr/>
        <p:nvPr/>
      </p:nvGrpSpPr>
      <p:grpSpPr>
        <a:xfrm>
          <a:off x="0" y="0"/>
          <a:ext cx="0" cy="0"/>
          <a:chOff x="0" y="0"/>
          <a:chExt cx="0" cy="0"/>
        </a:xfrm>
      </p:grpSpPr>
      <p:sp>
        <p:nvSpPr>
          <p:cNvPr id="151" name="Google Shape;151;p1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52" name="Google Shape;152;p15">
            <a:hlinkClick r:id="rId2" action="ppaction://hlinksldjump"/>
          </p:cNvPr>
          <p:cNvSpPr/>
          <p:nvPr/>
        </p:nvSpPr>
        <p:spPr>
          <a:xfrm>
            <a:off x="8280450" y="0"/>
            <a:ext cx="863400" cy="454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53" name="Google Shape;153;p15">
            <a:hlinkClick r:id="rId2" action="ppaction://hlinksldjump"/>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54" name="Google Shape;154;p15">
            <a:hlinkClick r:id="rId2" action="ppaction://hlinksldjump"/>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55" name="Google Shape;155;p15">
            <a:hlinkClick r:id="rId2" action="ppaction://hlinksldjump"/>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pic>
        <p:nvPicPr>
          <p:cNvPr id="7" name="Bildobjekt 6">
            <a:extLst>
              <a:ext uri="{FF2B5EF4-FFF2-40B4-BE49-F238E27FC236}">
                <a16:creationId xmlns:a16="http://schemas.microsoft.com/office/drawing/2014/main" id="{54E004CF-3CDE-440C-9D01-0E30A8FAEE1D}"/>
              </a:ext>
            </a:extLst>
          </p:cNvPr>
          <p:cNvPicPr>
            <a:picLocks noChangeAspect="1"/>
          </p:cNvPicPr>
          <p:nvPr userDrawn="1"/>
        </p:nvPicPr>
        <p:blipFill>
          <a:blip r:embed="rId3"/>
          <a:stretch>
            <a:fillRect/>
          </a:stretch>
        </p:blipFill>
        <p:spPr>
          <a:xfrm>
            <a:off x="7881741" y="4726190"/>
            <a:ext cx="1209524" cy="352381"/>
          </a:xfrm>
          <a:prstGeom prst="rect">
            <a:avLst/>
          </a:prstGeom>
        </p:spPr>
      </p:pic>
    </p:spTree>
    <p:extLst>
      <p:ext uri="{BB962C8B-B14F-4D97-AF65-F5344CB8AC3E}">
        <p14:creationId xmlns:p14="http://schemas.microsoft.com/office/powerpoint/2010/main" val="17889254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cSld name="Titel og indholdsobjekt">
    <p:spTree>
      <p:nvGrpSpPr>
        <p:cNvPr id="1" name=""/>
        <p:cNvGrpSpPr/>
        <p:nvPr/>
      </p:nvGrpSpPr>
      <p:grpSpPr>
        <a:xfrm>
          <a:off x="0" y="0"/>
          <a:ext cx="0" cy="0"/>
          <a:chOff x="0" y="0"/>
          <a:chExt cx="0" cy="0"/>
        </a:xfrm>
      </p:grpSpPr>
      <p:sp>
        <p:nvSpPr>
          <p:cNvPr id="2" name="Titel 1"/>
          <p:cNvSpPr>
            <a:spLocks noGrp="1"/>
          </p:cNvSpPr>
          <p:nvPr>
            <p:ph type="title"/>
          </p:nvPr>
        </p:nvSpPr>
        <p:spPr>
          <a:xfrm>
            <a:off x="478800" y="191692"/>
            <a:ext cx="8229600" cy="506015"/>
          </a:xfrm>
        </p:spPr>
        <p:txBody>
          <a:bodyPr/>
          <a:lstStyle/>
          <a:p>
            <a:r>
              <a:rPr lang="da-DK" dirty="0"/>
              <a:t>Klik for at redigere titeltypografi i masteren</a:t>
            </a:r>
          </a:p>
        </p:txBody>
      </p:sp>
      <p:sp>
        <p:nvSpPr>
          <p:cNvPr id="3" name="Pladsholder til indhold 2"/>
          <p:cNvSpPr>
            <a:spLocks noGrp="1"/>
          </p:cNvSpPr>
          <p:nvPr>
            <p:ph idx="1"/>
          </p:nvPr>
        </p:nvSpPr>
        <p:spPr>
          <a:xfrm>
            <a:off x="474663" y="1116807"/>
            <a:ext cx="8229600" cy="3394472"/>
          </a:xfrm>
        </p:spPr>
        <p:txBody>
          <a:bodyPr/>
          <a:lstStyle/>
          <a:p>
            <a:pPr lvl="0"/>
            <a:r>
              <a:rPr lang="da-DK" dirty="0"/>
              <a:t>Klik for at redigere typografi i masteren</a:t>
            </a:r>
          </a:p>
          <a:p>
            <a:pPr lvl="1"/>
            <a:r>
              <a:rPr lang="da-DK" dirty="0"/>
              <a:t>Andet niveau</a:t>
            </a:r>
          </a:p>
          <a:p>
            <a:pPr lvl="2"/>
            <a:r>
              <a:rPr lang="da-DK" dirty="0"/>
              <a:t>Tredje niveau</a:t>
            </a:r>
          </a:p>
          <a:p>
            <a:pPr lvl="3"/>
            <a:r>
              <a:rPr lang="da-DK" dirty="0"/>
              <a:t>Fjerde niveau</a:t>
            </a:r>
          </a:p>
          <a:p>
            <a:pPr lvl="4"/>
            <a:r>
              <a:rPr lang="da-DK" dirty="0"/>
              <a:t>Femte niveau</a:t>
            </a:r>
          </a:p>
        </p:txBody>
      </p:sp>
      <p:sp>
        <p:nvSpPr>
          <p:cNvPr id="4" name="Pladsholder til dato 3"/>
          <p:cNvSpPr>
            <a:spLocks noGrp="1"/>
          </p:cNvSpPr>
          <p:nvPr>
            <p:ph type="dt" sz="half" idx="10"/>
          </p:nvPr>
        </p:nvSpPr>
        <p:spPr>
          <a:xfrm>
            <a:off x="457200" y="4683919"/>
            <a:ext cx="2133600" cy="357188"/>
          </a:xfrm>
          <a:prstGeom prst="rect">
            <a:avLst/>
          </a:prstGeom>
        </p:spPr>
        <p:txBody>
          <a:bodyPr/>
          <a:lstStyle>
            <a:lvl1pPr fontAlgn="auto">
              <a:spcBef>
                <a:spcPts val="0"/>
              </a:spcBef>
              <a:spcAft>
                <a:spcPts val="0"/>
              </a:spcAft>
              <a:defRPr smtClean="0">
                <a:latin typeface="+mn-lt"/>
                <a:cs typeface="+mn-cs"/>
              </a:defRPr>
            </a:lvl1pPr>
          </a:lstStyle>
          <a:p>
            <a:pPr>
              <a:defRPr/>
            </a:pPr>
            <a:fld id="{D7A272FA-5A86-4175-B639-F57E45EA8603}" type="datetime1">
              <a:rPr lang="da-DK" smtClean="0"/>
              <a:pPr>
                <a:defRPr/>
              </a:pPr>
              <a:t>20-05-2024</a:t>
            </a:fld>
            <a:endParaRPr lang="da-DK"/>
          </a:p>
        </p:txBody>
      </p:sp>
      <p:sp>
        <p:nvSpPr>
          <p:cNvPr id="5" name="Pladsholder til sidefod 4"/>
          <p:cNvSpPr>
            <a:spLocks noGrp="1"/>
          </p:cNvSpPr>
          <p:nvPr>
            <p:ph type="ftr" sz="quarter" idx="11"/>
          </p:nvPr>
        </p:nvSpPr>
        <p:spPr/>
        <p:txBody>
          <a:bodyPr/>
          <a:lstStyle>
            <a:lvl1pPr>
              <a:defRPr/>
            </a:lvl1pPr>
          </a:lstStyle>
          <a:p>
            <a:pPr>
              <a:defRPr/>
            </a:pPr>
            <a:endParaRPr lang="da-DK"/>
          </a:p>
        </p:txBody>
      </p:sp>
      <p:sp>
        <p:nvSpPr>
          <p:cNvPr id="6" name="Pladsholder til diasnummer 5"/>
          <p:cNvSpPr>
            <a:spLocks noGrp="1"/>
          </p:cNvSpPr>
          <p:nvPr>
            <p:ph type="sldNum" sz="quarter" idx="12"/>
          </p:nvPr>
        </p:nvSpPr>
        <p:spPr>
          <a:xfrm>
            <a:off x="6877050" y="4786313"/>
            <a:ext cx="2133600" cy="357188"/>
          </a:xfrm>
        </p:spPr>
        <p:txBody>
          <a:bodyPr/>
          <a:lstStyle>
            <a:lvl1pPr>
              <a:defRPr sz="825" smtClean="0">
                <a:solidFill>
                  <a:srgbClr val="4D4D4D"/>
                </a:solidFill>
              </a:defRPr>
            </a:lvl1pPr>
          </a:lstStyle>
          <a:p>
            <a:pPr>
              <a:defRPr/>
            </a:pPr>
            <a:fld id="{DB62369F-F116-46F7-BBBA-989261CC915C}" type="slidenum">
              <a:rPr lang="da-DK" smtClean="0"/>
              <a:pPr>
                <a:defRPr/>
              </a:pPr>
              <a:t>‹#›</a:t>
            </a:fld>
            <a:endParaRPr lang="da-DK"/>
          </a:p>
        </p:txBody>
      </p:sp>
      <p:pic>
        <p:nvPicPr>
          <p:cNvPr id="8" name="Bildobjekt 7">
            <a:extLst>
              <a:ext uri="{FF2B5EF4-FFF2-40B4-BE49-F238E27FC236}">
                <a16:creationId xmlns:a16="http://schemas.microsoft.com/office/drawing/2014/main" id="{E55D5DBC-EB7D-4022-A14E-497C7519DC8B}"/>
              </a:ext>
            </a:extLst>
          </p:cNvPr>
          <p:cNvPicPr>
            <a:picLocks noChangeAspect="1"/>
          </p:cNvPicPr>
          <p:nvPr userDrawn="1"/>
        </p:nvPicPr>
        <p:blipFill>
          <a:blip r:embed="rId2"/>
          <a:stretch>
            <a:fillRect/>
          </a:stretch>
        </p:blipFill>
        <p:spPr>
          <a:xfrm>
            <a:off x="7881741" y="4726190"/>
            <a:ext cx="1209524" cy="352381"/>
          </a:xfrm>
          <a:prstGeom prst="rect">
            <a:avLst/>
          </a:prstGeom>
        </p:spPr>
      </p:pic>
    </p:spTree>
    <p:extLst>
      <p:ext uri="{BB962C8B-B14F-4D97-AF65-F5344CB8AC3E}">
        <p14:creationId xmlns:p14="http://schemas.microsoft.com/office/powerpoint/2010/main" val="99409349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EASI Textpage">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7385" y="141828"/>
            <a:ext cx="3836710" cy="4480920"/>
          </a:xfrm>
          <a:prstGeom prst="rect">
            <a:avLst/>
          </a:prstGeom>
        </p:spPr>
      </p:pic>
      <p:sp>
        <p:nvSpPr>
          <p:cNvPr id="4" name="Rectangle 3"/>
          <p:cNvSpPr/>
          <p:nvPr userDrawn="1"/>
        </p:nvSpPr>
        <p:spPr>
          <a:xfrm>
            <a:off x="160462" y="144658"/>
            <a:ext cx="3837600" cy="4480920"/>
          </a:xfrm>
          <a:prstGeom prst="rect">
            <a:avLst/>
          </a:prstGeom>
          <a:solidFill>
            <a:schemeClr val="tx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60" dirty="0"/>
          </a:p>
        </p:txBody>
      </p:sp>
      <p:sp>
        <p:nvSpPr>
          <p:cNvPr id="5" name="TextBox 4"/>
          <p:cNvSpPr txBox="1"/>
          <p:nvPr userDrawn="1"/>
        </p:nvSpPr>
        <p:spPr>
          <a:xfrm>
            <a:off x="330888" y="4062316"/>
            <a:ext cx="1904689" cy="590931"/>
          </a:xfrm>
          <a:prstGeom prst="rect">
            <a:avLst/>
          </a:prstGeom>
          <a:noFill/>
        </p:spPr>
        <p:txBody>
          <a:bodyPr wrap="none" rtlCol="0">
            <a:spAutoFit/>
          </a:bodyPr>
          <a:lstStyle/>
          <a:p>
            <a:r>
              <a:rPr lang="en-US" sz="1080" b="1" dirty="0">
                <a:solidFill>
                  <a:schemeClr val="bg1"/>
                </a:solidFill>
                <a:latin typeface="Tw Cen MT"/>
                <a:cs typeface="Tw Cen MT"/>
              </a:rPr>
              <a:t>IDENTIFIERA</a:t>
            </a:r>
            <a:r>
              <a:rPr lang="en-US" sz="1080" b="1" baseline="0" dirty="0">
                <a:solidFill>
                  <a:schemeClr val="bg1"/>
                </a:solidFill>
                <a:latin typeface="Tw Cen MT"/>
                <a:cs typeface="Tw Cen MT"/>
              </a:rPr>
              <a:t> OMRÅDEN FÖR </a:t>
            </a:r>
            <a:br>
              <a:rPr lang="en-US" sz="1080" b="1" baseline="0" dirty="0">
                <a:solidFill>
                  <a:schemeClr val="bg1"/>
                </a:solidFill>
                <a:latin typeface="Tw Cen MT"/>
                <a:cs typeface="Tw Cen MT"/>
              </a:rPr>
            </a:br>
            <a:r>
              <a:rPr lang="en-US" sz="1080" b="1" baseline="0" dirty="0">
                <a:solidFill>
                  <a:schemeClr val="bg1"/>
                </a:solidFill>
                <a:latin typeface="Tw Cen MT"/>
                <a:cs typeface="Tw Cen MT"/>
              </a:rPr>
              <a:t>UTVECKLING OCH TRÄNING</a:t>
            </a:r>
          </a:p>
          <a:p>
            <a:endParaRPr lang="en-GB" sz="1080" b="1" dirty="0">
              <a:solidFill>
                <a:schemeClr val="bg1"/>
              </a:solidFill>
              <a:latin typeface="Tw Cen MT"/>
              <a:cs typeface="Tw Cen MT"/>
            </a:endParaRPr>
          </a:p>
        </p:txBody>
      </p:sp>
      <p:pic>
        <p:nvPicPr>
          <p:cNvPr id="6" name="Picture 5"/>
          <p:cNvPicPr>
            <a:picLocks noChangeAspect="1"/>
          </p:cNvPicPr>
          <p:nvPr userDrawn="1"/>
        </p:nvPicPr>
        <p:blipFill>
          <a:blip r:embed="rId3"/>
          <a:stretch>
            <a:fillRect/>
          </a:stretch>
        </p:blipFill>
        <p:spPr>
          <a:xfrm>
            <a:off x="420218" y="361206"/>
            <a:ext cx="1209675" cy="634365"/>
          </a:xfrm>
          <a:prstGeom prst="rect">
            <a:avLst/>
          </a:prstGeom>
        </p:spPr>
      </p:pic>
      <p:pic>
        <p:nvPicPr>
          <p:cNvPr id="7" name="Picture 6"/>
          <p:cNvPicPr>
            <a:picLocks noChangeAspect="1"/>
          </p:cNvPicPr>
          <p:nvPr userDrawn="1"/>
        </p:nvPicPr>
        <p:blipFill>
          <a:blip r:embed="rId4"/>
          <a:stretch>
            <a:fillRect/>
          </a:stretch>
        </p:blipFill>
        <p:spPr>
          <a:xfrm>
            <a:off x="2843809" y="3608665"/>
            <a:ext cx="923925" cy="788670"/>
          </a:xfrm>
          <a:prstGeom prst="rect">
            <a:avLst/>
          </a:prstGeom>
        </p:spPr>
      </p:pic>
      <p:sp>
        <p:nvSpPr>
          <p:cNvPr id="9" name="Text Placeholder 3"/>
          <p:cNvSpPr>
            <a:spLocks noGrp="1"/>
          </p:cNvSpPr>
          <p:nvPr>
            <p:ph type="body" sz="quarter" idx="14"/>
          </p:nvPr>
        </p:nvSpPr>
        <p:spPr>
          <a:xfrm>
            <a:off x="4283968" y="433113"/>
            <a:ext cx="4392488" cy="3953239"/>
          </a:xfrm>
          <a:prstGeom prst="rect">
            <a:avLst/>
          </a:prstGeom>
        </p:spPr>
        <p:txBody>
          <a:bodyPr vert="horz"/>
          <a:lstStyle>
            <a:lvl1pPr marL="0" indent="0">
              <a:buNone/>
              <a:defRPr sz="1440">
                <a:latin typeface="Franklin Gothic Book"/>
                <a:cs typeface="Franklin Gothic Book"/>
              </a:defRPr>
            </a:lvl1pPr>
            <a:lvl2pPr>
              <a:defRPr sz="1440">
                <a:latin typeface="Franklin Gothic Book"/>
                <a:cs typeface="Franklin Gothic Book"/>
              </a:defRPr>
            </a:lvl2pPr>
            <a:lvl3pPr>
              <a:defRPr sz="1440">
                <a:latin typeface="Franklin Gothic Book"/>
                <a:cs typeface="Franklin Gothic Book"/>
              </a:defRPr>
            </a:lvl3pPr>
            <a:lvl4pPr>
              <a:defRPr sz="1440">
                <a:latin typeface="Franklin Gothic Book"/>
                <a:cs typeface="Franklin Gothic Book"/>
              </a:defRPr>
            </a:lvl4pPr>
            <a:lvl5pPr>
              <a:defRPr sz="1440">
                <a:latin typeface="Franklin Gothic Book"/>
                <a:cs typeface="Franklin Gothic Book"/>
              </a:defRPr>
            </a:lvl5pPr>
          </a:lstStyle>
          <a:p>
            <a:pPr lvl="0"/>
            <a:r>
              <a:rPr lang="da-DK"/>
              <a:t>Klik for at redigere i master</a:t>
            </a:r>
          </a:p>
          <a:p>
            <a:pPr lvl="1"/>
            <a:r>
              <a:rPr lang="da-DK"/>
              <a:t>Andet niveau</a:t>
            </a:r>
          </a:p>
          <a:p>
            <a:pPr lvl="2"/>
            <a:r>
              <a:rPr lang="da-DK"/>
              <a:t>Tredje niveau</a:t>
            </a:r>
          </a:p>
          <a:p>
            <a:pPr lvl="3"/>
            <a:r>
              <a:rPr lang="da-DK"/>
              <a:t>Fjerde niveau</a:t>
            </a:r>
          </a:p>
          <a:p>
            <a:pPr lvl="4"/>
            <a:r>
              <a:rPr lang="da-DK"/>
              <a:t>Femte niveau</a:t>
            </a:r>
            <a:endParaRPr lang="en-US" dirty="0"/>
          </a:p>
        </p:txBody>
      </p:sp>
      <p:pic>
        <p:nvPicPr>
          <p:cNvPr id="8" name="Bildobjekt 7">
            <a:extLst>
              <a:ext uri="{FF2B5EF4-FFF2-40B4-BE49-F238E27FC236}">
                <a16:creationId xmlns:a16="http://schemas.microsoft.com/office/drawing/2014/main" id="{49995FEF-B7DB-45C4-8774-893556814F93}"/>
              </a:ext>
            </a:extLst>
          </p:cNvPr>
          <p:cNvPicPr>
            <a:picLocks noChangeAspect="1"/>
          </p:cNvPicPr>
          <p:nvPr userDrawn="1"/>
        </p:nvPicPr>
        <p:blipFill>
          <a:blip r:embed="rId5"/>
          <a:stretch>
            <a:fillRect/>
          </a:stretch>
        </p:blipFill>
        <p:spPr>
          <a:xfrm>
            <a:off x="7722810" y="4655433"/>
            <a:ext cx="1209524" cy="352381"/>
          </a:xfrm>
          <a:prstGeom prst="rect">
            <a:avLst/>
          </a:prstGeom>
        </p:spPr>
      </p:pic>
    </p:spTree>
    <p:extLst>
      <p:ext uri="{BB962C8B-B14F-4D97-AF65-F5344CB8AC3E}">
        <p14:creationId xmlns:p14="http://schemas.microsoft.com/office/powerpoint/2010/main" val="190316799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New Chapter 1line">
    <p:spTree>
      <p:nvGrpSpPr>
        <p:cNvPr id="1" name=""/>
        <p:cNvGrpSpPr/>
        <p:nvPr/>
      </p:nvGrpSpPr>
      <p:grpSpPr>
        <a:xfrm>
          <a:off x="0" y="0"/>
          <a:ext cx="0" cy="0"/>
          <a:chOff x="0" y="0"/>
          <a:chExt cx="0" cy="0"/>
        </a:xfrm>
      </p:grpSpPr>
      <p:sp>
        <p:nvSpPr>
          <p:cNvPr id="3" name="Picture Placeholder 2"/>
          <p:cNvSpPr>
            <a:spLocks noGrp="1"/>
          </p:cNvSpPr>
          <p:nvPr>
            <p:ph type="pic" sz="quarter" idx="10"/>
          </p:nvPr>
        </p:nvSpPr>
        <p:spPr>
          <a:xfrm>
            <a:off x="159895" y="140332"/>
            <a:ext cx="8830800" cy="4484160"/>
          </a:xfrm>
          <a:prstGeom prst="rect">
            <a:avLst/>
          </a:prstGeom>
        </p:spPr>
        <p:txBody>
          <a:bodyPr vert="horz"/>
          <a:lstStyle/>
          <a:p>
            <a:r>
              <a:rPr lang="da-DK"/>
              <a:t>Klik på ikonet for at tilføje et billede</a:t>
            </a:r>
            <a:endParaRPr lang="en-US"/>
          </a:p>
        </p:txBody>
      </p:sp>
      <p:sp>
        <p:nvSpPr>
          <p:cNvPr id="4" name="Text Placeholder 10"/>
          <p:cNvSpPr>
            <a:spLocks noGrp="1"/>
          </p:cNvSpPr>
          <p:nvPr>
            <p:ph type="body" sz="quarter" idx="11"/>
          </p:nvPr>
        </p:nvSpPr>
        <p:spPr>
          <a:xfrm>
            <a:off x="107505" y="0"/>
            <a:ext cx="4447967" cy="895690"/>
          </a:xfrm>
          <a:prstGeom prst="rect">
            <a:avLst/>
          </a:prstGeom>
          <a:solidFill>
            <a:srgbClr val="EDEDED"/>
          </a:solidFill>
        </p:spPr>
        <p:txBody>
          <a:bodyPr vert="horz" wrap="none" lIns="180000" tIns="180000" rIns="180000" bIns="360000">
            <a:spAutoFit/>
          </a:bodyPr>
          <a:lstStyle>
            <a:lvl1pPr marL="0" indent="0">
              <a:buNone/>
              <a:defRPr sz="1980" b="1" cap="all">
                <a:solidFill>
                  <a:srgbClr val="3D4955"/>
                </a:solidFill>
                <a:latin typeface="Tw Cen MT"/>
                <a:cs typeface="Tw Cen MT"/>
              </a:defRPr>
            </a:lvl1pPr>
          </a:lstStyle>
          <a:p>
            <a:pPr lvl="0"/>
            <a:r>
              <a:rPr lang="da-DK"/>
              <a:t>Rediger typografien i masterens</a:t>
            </a:r>
          </a:p>
        </p:txBody>
      </p:sp>
      <p:sp>
        <p:nvSpPr>
          <p:cNvPr id="6" name="Text Placeholder 13"/>
          <p:cNvSpPr>
            <a:spLocks noGrp="1"/>
          </p:cNvSpPr>
          <p:nvPr>
            <p:ph type="body" sz="quarter" idx="13"/>
          </p:nvPr>
        </p:nvSpPr>
        <p:spPr>
          <a:xfrm>
            <a:off x="311658" y="552753"/>
            <a:ext cx="360000" cy="16200"/>
          </a:xfrm>
          <a:prstGeom prst="rect">
            <a:avLst/>
          </a:prstGeom>
          <a:ln w="21590">
            <a:solidFill>
              <a:schemeClr val="accent2"/>
            </a:solidFill>
            <a:miter lim="800000"/>
          </a:ln>
        </p:spPr>
        <p:txBody>
          <a:bodyPr vert="horz" lIns="0" tIns="0" rIns="0" bIns="0"/>
          <a:lstStyle>
            <a:lvl1pPr marL="0" indent="0">
              <a:spcBef>
                <a:spcPts val="0"/>
              </a:spcBef>
              <a:spcAft>
                <a:spcPts val="0"/>
              </a:spcAft>
              <a:buNone/>
              <a:defRPr sz="720" kern="100">
                <a:solidFill>
                  <a:schemeClr val="bg1">
                    <a:alpha val="0"/>
                  </a:schemeClr>
                </a:solidFill>
              </a:defRPr>
            </a:lvl1pPr>
            <a:lvl2pPr>
              <a:defRPr>
                <a:solidFill>
                  <a:schemeClr val="bg1">
                    <a:alpha val="0"/>
                  </a:schemeClr>
                </a:solidFill>
              </a:defRPr>
            </a:lvl2pPr>
            <a:lvl3pPr>
              <a:defRPr>
                <a:solidFill>
                  <a:schemeClr val="bg1">
                    <a:alpha val="0"/>
                  </a:schemeClr>
                </a:solidFill>
              </a:defRPr>
            </a:lvl3pPr>
            <a:lvl4pPr>
              <a:defRPr>
                <a:solidFill>
                  <a:schemeClr val="bg1">
                    <a:alpha val="0"/>
                  </a:schemeClr>
                </a:solidFill>
              </a:defRPr>
            </a:lvl4pPr>
            <a:lvl5pPr>
              <a:defRPr>
                <a:solidFill>
                  <a:schemeClr val="bg1">
                    <a:alpha val="0"/>
                  </a:schemeClr>
                </a:solidFill>
              </a:defRPr>
            </a:lvl5pPr>
          </a:lstStyle>
          <a:p>
            <a:pPr lvl="0"/>
            <a:r>
              <a:rPr lang="da-DK"/>
              <a:t>Rediger typografien i masterens</a:t>
            </a:r>
          </a:p>
        </p:txBody>
      </p:sp>
      <p:sp>
        <p:nvSpPr>
          <p:cNvPr id="7" name="Text Placeholder 3"/>
          <p:cNvSpPr>
            <a:spLocks noGrp="1"/>
          </p:cNvSpPr>
          <p:nvPr>
            <p:ph type="body" sz="quarter" idx="14"/>
          </p:nvPr>
        </p:nvSpPr>
        <p:spPr>
          <a:xfrm>
            <a:off x="395536" y="1015842"/>
            <a:ext cx="3960812" cy="3370421"/>
          </a:xfrm>
          <a:prstGeom prst="rect">
            <a:avLst/>
          </a:prstGeom>
        </p:spPr>
        <p:txBody>
          <a:bodyPr vert="horz"/>
          <a:lstStyle>
            <a:lvl1pPr marL="0" indent="0">
              <a:buNone/>
              <a:defRPr sz="1440">
                <a:solidFill>
                  <a:schemeClr val="bg1"/>
                </a:solidFill>
                <a:latin typeface="Franklin Gothic Book"/>
                <a:cs typeface="Franklin Gothic Book"/>
              </a:defRPr>
            </a:lvl1pPr>
            <a:lvl2pPr>
              <a:defRPr sz="1440">
                <a:solidFill>
                  <a:schemeClr val="bg1"/>
                </a:solidFill>
                <a:latin typeface="Franklin Gothic Book"/>
                <a:cs typeface="Franklin Gothic Book"/>
              </a:defRPr>
            </a:lvl2pPr>
            <a:lvl3pPr>
              <a:defRPr sz="1440">
                <a:solidFill>
                  <a:schemeClr val="bg1"/>
                </a:solidFill>
                <a:latin typeface="Franklin Gothic Book"/>
                <a:cs typeface="Franklin Gothic Book"/>
              </a:defRPr>
            </a:lvl3pPr>
            <a:lvl4pPr>
              <a:defRPr sz="1440">
                <a:solidFill>
                  <a:schemeClr val="bg1"/>
                </a:solidFill>
                <a:latin typeface="Franklin Gothic Book"/>
                <a:cs typeface="Franklin Gothic Book"/>
              </a:defRPr>
            </a:lvl4pPr>
            <a:lvl5pPr>
              <a:defRPr sz="1440">
                <a:solidFill>
                  <a:schemeClr val="bg1"/>
                </a:solidFill>
                <a:latin typeface="Franklin Gothic Book"/>
                <a:cs typeface="Franklin Gothic Book"/>
              </a:defRPr>
            </a:lvl5pPr>
          </a:lstStyle>
          <a:p>
            <a:pPr lvl="0"/>
            <a:r>
              <a:rPr lang="da-DK"/>
              <a:t>Rediger typografien i masterens</a:t>
            </a:r>
          </a:p>
          <a:p>
            <a:pPr lvl="1"/>
            <a:r>
              <a:rPr lang="da-DK"/>
              <a:t>Andet niveau</a:t>
            </a:r>
          </a:p>
          <a:p>
            <a:pPr lvl="2"/>
            <a:r>
              <a:rPr lang="da-DK"/>
              <a:t>Tredje niveau</a:t>
            </a:r>
          </a:p>
          <a:p>
            <a:pPr lvl="3"/>
            <a:r>
              <a:rPr lang="da-DK"/>
              <a:t>Fjerde niveau</a:t>
            </a:r>
          </a:p>
          <a:p>
            <a:pPr lvl="4"/>
            <a:r>
              <a:rPr lang="da-DK"/>
              <a:t>Femte niveau</a:t>
            </a:r>
            <a:endParaRPr lang="en-US" dirty="0"/>
          </a:p>
        </p:txBody>
      </p:sp>
    </p:spTree>
    <p:extLst>
      <p:ext uri="{BB962C8B-B14F-4D97-AF65-F5344CB8AC3E}">
        <p14:creationId xmlns:p14="http://schemas.microsoft.com/office/powerpoint/2010/main" val="18948811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44"/>
        <p:cNvGrpSpPr/>
        <p:nvPr/>
      </p:nvGrpSpPr>
      <p:grpSpPr>
        <a:xfrm>
          <a:off x="0" y="0"/>
          <a:ext cx="0" cy="0"/>
          <a:chOff x="0" y="0"/>
          <a:chExt cx="0" cy="0"/>
        </a:xfrm>
      </p:grpSpPr>
      <p:sp>
        <p:nvSpPr>
          <p:cNvPr id="45" name="Google Shape;45;p5"/>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5"/>
          <p:cNvGrpSpPr/>
          <p:nvPr/>
        </p:nvGrpSpPr>
        <p:grpSpPr>
          <a:xfrm>
            <a:off x="830392" y="1191256"/>
            <a:ext cx="745763" cy="45826"/>
            <a:chOff x="4580561" y="2589004"/>
            <a:chExt cx="1064464" cy="25200"/>
          </a:xfrm>
        </p:grpSpPr>
        <p:sp>
          <p:nvSpPr>
            <p:cNvPr id="47" name="Google Shape;47;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5"/>
          <p:cNvSpPr txBox="1">
            <a:spLocks noGrp="1"/>
          </p:cNvSpPr>
          <p:nvPr>
            <p:ph type="title"/>
          </p:nvPr>
        </p:nvSpPr>
        <p:spPr>
          <a:xfrm>
            <a:off x="729450" y="1318650"/>
            <a:ext cx="76887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r>
              <a:rPr lang="sv-SE"/>
              <a:t>Klicka här för att ändra mall för rubrikformat</a:t>
            </a:r>
            <a:endParaRPr dirty="0"/>
          </a:p>
        </p:txBody>
      </p:sp>
      <p:sp>
        <p:nvSpPr>
          <p:cNvPr id="50" name="Google Shape;50;p5"/>
          <p:cNvSpPr txBox="1">
            <a:spLocks noGrp="1"/>
          </p:cNvSpPr>
          <p:nvPr>
            <p:ph type="body" idx="1"/>
          </p:nvPr>
        </p:nvSpPr>
        <p:spPr>
          <a:xfrm>
            <a:off x="729450" y="2078875"/>
            <a:ext cx="76887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pPr lvl="0"/>
            <a:r>
              <a:rPr lang="sv-SE"/>
              <a:t>Klicka här för att ändra format på bakgrundstexten</a:t>
            </a:r>
          </a:p>
        </p:txBody>
      </p:sp>
      <p:sp>
        <p:nvSpPr>
          <p:cNvPr id="51" name="Google Shape;51;p5"/>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52" name="Google Shape;52;p5">
            <a:hlinkClick r:id="rId2" action="ppaction://hlinksldjump"/>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53" name="Google Shape;53;p5">
            <a:hlinkClick r:id="rId2" action="ppaction://hlinksldjump"/>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54" name="Google Shape;54;p5">
            <a:hlinkClick r:id="rId2" action="ppaction://hlinksldjump"/>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55" name="Google Shape;55;p5">
            <a:hlinkClick r:id="rId2" action="ppaction://hlinksldjump"/>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pic>
        <p:nvPicPr>
          <p:cNvPr id="13" name="Bildobjekt 12">
            <a:extLst>
              <a:ext uri="{FF2B5EF4-FFF2-40B4-BE49-F238E27FC236}">
                <a16:creationId xmlns:a16="http://schemas.microsoft.com/office/drawing/2014/main" id="{2B3559F5-356A-478D-BA95-B6E57867C322}"/>
              </a:ext>
            </a:extLst>
          </p:cNvPr>
          <p:cNvPicPr>
            <a:picLocks noChangeAspect="1"/>
          </p:cNvPicPr>
          <p:nvPr/>
        </p:nvPicPr>
        <p:blipFill>
          <a:blip r:embed="rId3"/>
          <a:stretch>
            <a:fillRect/>
          </a:stretch>
        </p:blipFill>
        <p:spPr>
          <a:xfrm>
            <a:off x="7881741" y="4726190"/>
            <a:ext cx="1209524" cy="352381"/>
          </a:xfrm>
          <a:prstGeom prst="rect">
            <a:avLst/>
          </a:prstGeom>
        </p:spPr>
      </p:pic>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OC">
  <p:cSld name="TOC">
    <p:bg>
      <p:bgPr>
        <a:solidFill>
          <a:schemeClr val="dk1"/>
        </a:solidFill>
        <a:effectLst/>
      </p:bgPr>
    </p:bg>
    <p:spTree>
      <p:nvGrpSpPr>
        <p:cNvPr id="1" name="Shape 156"/>
        <p:cNvGrpSpPr/>
        <p:nvPr/>
      </p:nvGrpSpPr>
      <p:grpSpPr>
        <a:xfrm>
          <a:off x="0" y="0"/>
          <a:ext cx="0" cy="0"/>
          <a:chOff x="0" y="0"/>
          <a:chExt cx="0" cy="0"/>
        </a:xfrm>
      </p:grpSpPr>
      <p:sp>
        <p:nvSpPr>
          <p:cNvPr id="157" name="Google Shape;157;p16"/>
          <p:cNvSpPr txBox="1">
            <a:spLocks noGrp="1"/>
          </p:cNvSpPr>
          <p:nvPr>
            <p:ph type="title"/>
          </p:nvPr>
        </p:nvSpPr>
        <p:spPr>
          <a:xfrm>
            <a:off x="1308150" y="1318650"/>
            <a:ext cx="7110000" cy="535200"/>
          </a:xfrm>
          <a:prstGeom prst="rect">
            <a:avLst/>
          </a:prstGeom>
        </p:spPr>
        <p:txBody>
          <a:bodyPr spcFirstLastPara="1" wrap="square" lIns="91425" tIns="91425" rIns="91425" bIns="91425" anchor="t" anchorCtr="0">
            <a:noAutofit/>
          </a:bodyPr>
          <a:lstStyle>
            <a:lvl1pPr lvl="0" rtl="0">
              <a:spcBef>
                <a:spcPts val="0"/>
              </a:spcBef>
              <a:spcAft>
                <a:spcPts val="0"/>
              </a:spcAft>
              <a:buClr>
                <a:srgbClr val="FFFFFF"/>
              </a:buClr>
              <a:buSzPts val="2600"/>
              <a:buNone/>
              <a:defRPr sz="2600">
                <a:solidFill>
                  <a:srgbClr val="FFFFFF"/>
                </a:solidFill>
              </a:defRPr>
            </a:lvl1pPr>
            <a:lvl2pPr lvl="1" rtl="0">
              <a:spcBef>
                <a:spcPts val="0"/>
              </a:spcBef>
              <a:spcAft>
                <a:spcPts val="0"/>
              </a:spcAft>
              <a:buClr>
                <a:srgbClr val="FFFFFF"/>
              </a:buClr>
              <a:buSzPts val="2600"/>
              <a:buNone/>
              <a:defRPr sz="2600">
                <a:solidFill>
                  <a:srgbClr val="FFFFFF"/>
                </a:solidFill>
              </a:defRPr>
            </a:lvl2pPr>
            <a:lvl3pPr lvl="2" rtl="0">
              <a:spcBef>
                <a:spcPts val="0"/>
              </a:spcBef>
              <a:spcAft>
                <a:spcPts val="0"/>
              </a:spcAft>
              <a:buClr>
                <a:srgbClr val="FFFFFF"/>
              </a:buClr>
              <a:buSzPts val="2600"/>
              <a:buNone/>
              <a:defRPr sz="2600">
                <a:solidFill>
                  <a:srgbClr val="FFFFFF"/>
                </a:solidFill>
              </a:defRPr>
            </a:lvl3pPr>
            <a:lvl4pPr lvl="3" rtl="0">
              <a:spcBef>
                <a:spcPts val="0"/>
              </a:spcBef>
              <a:spcAft>
                <a:spcPts val="0"/>
              </a:spcAft>
              <a:buClr>
                <a:srgbClr val="FFFFFF"/>
              </a:buClr>
              <a:buSzPts val="2600"/>
              <a:buNone/>
              <a:defRPr sz="2600">
                <a:solidFill>
                  <a:srgbClr val="FFFFFF"/>
                </a:solidFill>
              </a:defRPr>
            </a:lvl4pPr>
            <a:lvl5pPr lvl="4" rtl="0">
              <a:spcBef>
                <a:spcPts val="0"/>
              </a:spcBef>
              <a:spcAft>
                <a:spcPts val="0"/>
              </a:spcAft>
              <a:buClr>
                <a:srgbClr val="FFFFFF"/>
              </a:buClr>
              <a:buSzPts val="2600"/>
              <a:buNone/>
              <a:defRPr sz="2600">
                <a:solidFill>
                  <a:srgbClr val="FFFFFF"/>
                </a:solidFill>
              </a:defRPr>
            </a:lvl5pPr>
            <a:lvl6pPr lvl="5" rtl="0">
              <a:spcBef>
                <a:spcPts val="0"/>
              </a:spcBef>
              <a:spcAft>
                <a:spcPts val="0"/>
              </a:spcAft>
              <a:buClr>
                <a:srgbClr val="FFFFFF"/>
              </a:buClr>
              <a:buSzPts val="2600"/>
              <a:buNone/>
              <a:defRPr sz="2600">
                <a:solidFill>
                  <a:srgbClr val="FFFFFF"/>
                </a:solidFill>
              </a:defRPr>
            </a:lvl6pPr>
            <a:lvl7pPr lvl="6" rtl="0">
              <a:spcBef>
                <a:spcPts val="0"/>
              </a:spcBef>
              <a:spcAft>
                <a:spcPts val="0"/>
              </a:spcAft>
              <a:buClr>
                <a:srgbClr val="FFFFFF"/>
              </a:buClr>
              <a:buSzPts val="2600"/>
              <a:buNone/>
              <a:defRPr sz="2600">
                <a:solidFill>
                  <a:srgbClr val="FFFFFF"/>
                </a:solidFill>
              </a:defRPr>
            </a:lvl7pPr>
            <a:lvl8pPr lvl="7" rtl="0">
              <a:spcBef>
                <a:spcPts val="0"/>
              </a:spcBef>
              <a:spcAft>
                <a:spcPts val="0"/>
              </a:spcAft>
              <a:buClr>
                <a:srgbClr val="FFFFFF"/>
              </a:buClr>
              <a:buSzPts val="2600"/>
              <a:buNone/>
              <a:defRPr sz="2600">
                <a:solidFill>
                  <a:srgbClr val="FFFFFF"/>
                </a:solidFill>
              </a:defRPr>
            </a:lvl8pPr>
            <a:lvl9pPr lvl="8" rtl="0">
              <a:spcBef>
                <a:spcPts val="0"/>
              </a:spcBef>
              <a:spcAft>
                <a:spcPts val="0"/>
              </a:spcAft>
              <a:buClr>
                <a:srgbClr val="FFFFFF"/>
              </a:buClr>
              <a:buSzPts val="2600"/>
              <a:buNone/>
              <a:defRPr sz="2600">
                <a:solidFill>
                  <a:srgbClr val="FFFFFF"/>
                </a:solidFill>
              </a:defRPr>
            </a:lvl9pPr>
          </a:lstStyle>
          <a:p>
            <a:endParaRPr/>
          </a:p>
        </p:txBody>
      </p:sp>
      <p:sp>
        <p:nvSpPr>
          <p:cNvPr id="159" name="Google Shape;159;p16"/>
          <p:cNvSpPr txBox="1"/>
          <p:nvPr/>
        </p:nvSpPr>
        <p:spPr>
          <a:xfrm>
            <a:off x="226550" y="78500"/>
            <a:ext cx="998100" cy="32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GB" sz="600" dirty="0" err="1">
                <a:solidFill>
                  <a:srgbClr val="FFFFFF"/>
                </a:solidFill>
                <a:latin typeface="Raleway"/>
                <a:ea typeface="Raleway"/>
                <a:cs typeface="Raleway"/>
                <a:sym typeface="Raleway"/>
              </a:rPr>
              <a:t>Konfidentiell</a:t>
            </a:r>
            <a:endParaRPr sz="600" b="1" dirty="0">
              <a:solidFill>
                <a:srgbClr val="FFFFFF"/>
              </a:solidFill>
              <a:latin typeface="Raleway"/>
              <a:ea typeface="Raleway"/>
              <a:cs typeface="Raleway"/>
              <a:sym typeface="Raleway"/>
            </a:endParaRPr>
          </a:p>
        </p:txBody>
      </p:sp>
      <p:sp>
        <p:nvSpPr>
          <p:cNvPr id="160" name="Google Shape;160;p16"/>
          <p:cNvSpPr txBox="1"/>
          <p:nvPr/>
        </p:nvSpPr>
        <p:spPr>
          <a:xfrm>
            <a:off x="1296767" y="78500"/>
            <a:ext cx="2100600" cy="321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600" dirty="0">
              <a:solidFill>
                <a:srgbClr val="FFFFFF"/>
              </a:solidFill>
              <a:latin typeface="Raleway"/>
              <a:ea typeface="Raleway"/>
              <a:cs typeface="Raleway"/>
              <a:sym typeface="Raleway"/>
            </a:endParaRPr>
          </a:p>
        </p:txBody>
      </p:sp>
      <p:sp>
        <p:nvSpPr>
          <p:cNvPr id="161" name="Google Shape;161;p16"/>
          <p:cNvSpPr txBox="1"/>
          <p:nvPr/>
        </p:nvSpPr>
        <p:spPr>
          <a:xfrm>
            <a:off x="8213935" y="78500"/>
            <a:ext cx="705900" cy="3219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GB" sz="600" dirty="0">
                <a:solidFill>
                  <a:srgbClr val="FFFFFF"/>
                </a:solidFill>
                <a:latin typeface="Raleway"/>
                <a:ea typeface="Raleway"/>
                <a:cs typeface="Raleway"/>
                <a:sym typeface="Raleway"/>
              </a:rPr>
              <a:t>Version 1.0</a:t>
            </a:r>
            <a:endParaRPr sz="600" b="1" dirty="0">
              <a:solidFill>
                <a:srgbClr val="FFFFFF"/>
              </a:solidFill>
              <a:latin typeface="Raleway"/>
              <a:ea typeface="Raleway"/>
              <a:cs typeface="Raleway"/>
              <a:sym typeface="Raleway"/>
            </a:endParaRPr>
          </a:p>
        </p:txBody>
      </p:sp>
    </p:spTree>
    <p:extLst>
      <p:ext uri="{BB962C8B-B14F-4D97-AF65-F5344CB8AC3E}">
        <p14:creationId xmlns:p14="http://schemas.microsoft.com/office/powerpoint/2010/main" val="160061061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Section header_alt1">
  <p:cSld name="Section header_alt1">
    <p:bg>
      <p:bgPr>
        <a:solidFill>
          <a:srgbClr val="434343"/>
        </a:solidFill>
        <a:effectLst/>
      </p:bgPr>
    </p:bg>
    <p:spTree>
      <p:nvGrpSpPr>
        <p:cNvPr id="1" name="Shape 162"/>
        <p:cNvGrpSpPr/>
        <p:nvPr/>
      </p:nvGrpSpPr>
      <p:grpSpPr>
        <a:xfrm>
          <a:off x="0" y="0"/>
          <a:ext cx="0" cy="0"/>
          <a:chOff x="0" y="0"/>
          <a:chExt cx="0" cy="0"/>
        </a:xfrm>
      </p:grpSpPr>
      <p:grpSp>
        <p:nvGrpSpPr>
          <p:cNvPr id="163" name="Google Shape;163;p17"/>
          <p:cNvGrpSpPr/>
          <p:nvPr/>
        </p:nvGrpSpPr>
        <p:grpSpPr>
          <a:xfrm>
            <a:off x="830392" y="1191256"/>
            <a:ext cx="745763" cy="45826"/>
            <a:chOff x="4580561" y="2589004"/>
            <a:chExt cx="1064464" cy="25200"/>
          </a:xfrm>
        </p:grpSpPr>
        <p:sp>
          <p:nvSpPr>
            <p:cNvPr id="164" name="Google Shape;164;p1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5" name="Google Shape;165;p1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66" name="Google Shape;166;p17"/>
          <p:cNvSpPr txBox="1">
            <a:spLocks noGrp="1"/>
          </p:cNvSpPr>
          <p:nvPr>
            <p:ph type="title"/>
          </p:nvPr>
        </p:nvSpPr>
        <p:spPr>
          <a:xfrm>
            <a:off x="729450" y="1322450"/>
            <a:ext cx="7688400" cy="1518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3600"/>
              <a:buNone/>
              <a:defRPr sz="36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sp>
        <p:nvSpPr>
          <p:cNvPr id="167" name="Google Shape;167;p1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
        <p:nvSpPr>
          <p:cNvPr id="168" name="Google Shape;168;p17">
            <a:hlinkClick r:id="rId2" action="ppaction://hlinksldjump"/>
          </p:cNvPr>
          <p:cNvSpPr/>
          <p:nvPr/>
        </p:nvSpPr>
        <p:spPr>
          <a:xfrm>
            <a:off x="8280450" y="0"/>
            <a:ext cx="863400" cy="454200"/>
          </a:xfrm>
          <a:prstGeom prst="rect">
            <a:avLst/>
          </a:prstGeom>
          <a:solidFill>
            <a:srgbClr val="43434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9" name="Google Shape;169;p17">
            <a:hlinkClick r:id="rId2" action="ppaction://hlinksldjump"/>
          </p:cNvPr>
          <p:cNvCxnSpPr/>
          <p:nvPr/>
        </p:nvCxnSpPr>
        <p:spPr>
          <a:xfrm>
            <a:off x="8598817" y="216350"/>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70" name="Google Shape;170;p17">
            <a:hlinkClick r:id="rId2" action="ppaction://hlinksldjump"/>
          </p:cNvPr>
          <p:cNvCxnSpPr/>
          <p:nvPr/>
        </p:nvCxnSpPr>
        <p:spPr>
          <a:xfrm>
            <a:off x="8598817" y="250138"/>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71" name="Google Shape;171;p17">
            <a:hlinkClick r:id="rId2" action="ppaction://hlinksldjump"/>
          </p:cNvPr>
          <p:cNvCxnSpPr/>
          <p:nvPr/>
        </p:nvCxnSpPr>
        <p:spPr>
          <a:xfrm>
            <a:off x="8598817" y="283925"/>
            <a:ext cx="216300" cy="0"/>
          </a:xfrm>
          <a:prstGeom prst="straightConnector1">
            <a:avLst/>
          </a:prstGeom>
          <a:noFill/>
          <a:ln w="9525" cap="flat" cmpd="sng">
            <a:solidFill>
              <a:schemeClr val="lt2"/>
            </a:solidFill>
            <a:prstDash val="solid"/>
            <a:round/>
            <a:headEnd type="none" w="med" len="med"/>
            <a:tailEnd type="none" w="med" len="med"/>
          </a:ln>
        </p:spPr>
      </p:cxnSp>
    </p:spTree>
    <p:extLst>
      <p:ext uri="{BB962C8B-B14F-4D97-AF65-F5344CB8AC3E}">
        <p14:creationId xmlns:p14="http://schemas.microsoft.com/office/powerpoint/2010/main" val="66030439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Section Header_alt2">
  <p:cSld name="Section Header_alt2">
    <p:spTree>
      <p:nvGrpSpPr>
        <p:cNvPr id="1" name="Shape 64"/>
        <p:cNvGrpSpPr/>
        <p:nvPr/>
      </p:nvGrpSpPr>
      <p:grpSpPr>
        <a:xfrm>
          <a:off x="0" y="0"/>
          <a:ext cx="0" cy="0"/>
          <a:chOff x="0" y="0"/>
          <a:chExt cx="0" cy="0"/>
        </a:xfrm>
      </p:grpSpPr>
      <p:pic>
        <p:nvPicPr>
          <p:cNvPr id="65" name="Google Shape;65;p7" descr="shutterstock_31891705.jpg"/>
          <p:cNvPicPr preferRelativeResize="0"/>
          <p:nvPr userDrawn="1"/>
        </p:nvPicPr>
        <p:blipFill rotWithShape="1">
          <a:blip r:embed="rId2">
            <a:alphaModFix/>
          </a:blip>
          <a:srcRect t="11971" b="11971"/>
          <a:stretch/>
        </p:blipFill>
        <p:spPr>
          <a:xfrm>
            <a:off x="0" y="487825"/>
            <a:ext cx="9143999" cy="4655673"/>
          </a:xfrm>
          <a:prstGeom prst="rect">
            <a:avLst/>
          </a:prstGeom>
          <a:noFill/>
          <a:ln>
            <a:noFill/>
          </a:ln>
        </p:spPr>
      </p:pic>
      <p:sp>
        <p:nvSpPr>
          <p:cNvPr id="66" name="Google Shape;66;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sp>
        <p:nvSpPr>
          <p:cNvPr id="68" name="Google Shape;68;p7">
            <a:hlinkClick r:id="rId3" action="ppaction://hlinksldjump"/>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9" name="Google Shape;69;p7">
            <a:hlinkClick r:id="rId3" action="ppaction://hlinksldjump"/>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70" name="Google Shape;70;p7">
            <a:hlinkClick r:id="rId3" action="ppaction://hlinksldjump"/>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71" name="Google Shape;71;p7">
            <a:hlinkClick r:id="rId3" action="ppaction://hlinksldjump"/>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
        <p:nvSpPr>
          <p:cNvPr id="72" name="Google Shape;72;p7"/>
          <p:cNvSpPr txBox="1">
            <a:spLocks noGrp="1"/>
          </p:cNvSpPr>
          <p:nvPr>
            <p:ph type="title"/>
          </p:nvPr>
        </p:nvSpPr>
        <p:spPr>
          <a:xfrm>
            <a:off x="729450" y="2056375"/>
            <a:ext cx="5887500" cy="1518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endParaRPr/>
          </a:p>
        </p:txBody>
      </p:sp>
      <p:pic>
        <p:nvPicPr>
          <p:cNvPr id="11" name="Bildobjekt 10">
            <a:extLst>
              <a:ext uri="{FF2B5EF4-FFF2-40B4-BE49-F238E27FC236}">
                <a16:creationId xmlns:a16="http://schemas.microsoft.com/office/drawing/2014/main" id="{7EDCB153-2199-4003-90A8-4C14BE440988}"/>
              </a:ext>
            </a:extLst>
          </p:cNvPr>
          <p:cNvPicPr>
            <a:picLocks noChangeAspect="1"/>
          </p:cNvPicPr>
          <p:nvPr userDrawn="1"/>
        </p:nvPicPr>
        <p:blipFill>
          <a:blip r:embed="rId4"/>
          <a:stretch>
            <a:fillRect/>
          </a:stretch>
        </p:blipFill>
        <p:spPr>
          <a:xfrm>
            <a:off x="7722810" y="4655433"/>
            <a:ext cx="1209524" cy="352381"/>
          </a:xfrm>
          <a:prstGeom prst="rect">
            <a:avLst/>
          </a:prstGeom>
        </p:spPr>
      </p:pic>
    </p:spTree>
    <p:extLst>
      <p:ext uri="{BB962C8B-B14F-4D97-AF65-F5344CB8AC3E}">
        <p14:creationId xmlns:p14="http://schemas.microsoft.com/office/powerpoint/2010/main" val="31060537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One column text">
  <p:cSld name="One column text">
    <p:spTree>
      <p:nvGrpSpPr>
        <p:cNvPr id="1" name="Shape 97"/>
        <p:cNvGrpSpPr/>
        <p:nvPr/>
      </p:nvGrpSpPr>
      <p:grpSpPr>
        <a:xfrm>
          <a:off x="0" y="0"/>
          <a:ext cx="0" cy="0"/>
          <a:chOff x="0" y="0"/>
          <a:chExt cx="0" cy="0"/>
        </a:xfrm>
      </p:grpSpPr>
      <p:sp>
        <p:nvSpPr>
          <p:cNvPr id="98" name="Google Shape;98;p10"/>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99" name="Google Shape;99;p10"/>
          <p:cNvGrpSpPr/>
          <p:nvPr/>
        </p:nvGrpSpPr>
        <p:grpSpPr>
          <a:xfrm>
            <a:off x="830392" y="1191256"/>
            <a:ext cx="745763" cy="45826"/>
            <a:chOff x="4580561" y="2589004"/>
            <a:chExt cx="1064464" cy="25200"/>
          </a:xfrm>
        </p:grpSpPr>
        <p:sp>
          <p:nvSpPr>
            <p:cNvPr id="100" name="Google Shape;100;p10"/>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1" name="Google Shape;101;p10"/>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02" name="Google Shape;102;p10"/>
          <p:cNvSpPr txBox="1">
            <a:spLocks noGrp="1"/>
          </p:cNvSpPr>
          <p:nvPr>
            <p:ph type="title"/>
          </p:nvPr>
        </p:nvSpPr>
        <p:spPr>
          <a:xfrm>
            <a:off x="730000" y="1318650"/>
            <a:ext cx="3300900" cy="13815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103" name="Google Shape;103;p10"/>
          <p:cNvSpPr txBox="1">
            <a:spLocks noGrp="1"/>
          </p:cNvSpPr>
          <p:nvPr>
            <p:ph type="body" idx="1"/>
          </p:nvPr>
        </p:nvSpPr>
        <p:spPr>
          <a:xfrm>
            <a:off x="721225" y="2781725"/>
            <a:ext cx="3300900" cy="15975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104" name="Google Shape;104;p10"/>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05" name="Google Shape;105;p10">
            <a:hlinkClick r:id="rId2" action="ppaction://hlinksldjump"/>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06" name="Google Shape;106;p10">
            <a:hlinkClick r:id="rId2" action="ppaction://hlinksldjump"/>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07" name="Google Shape;107;p10">
            <a:hlinkClick r:id="rId2" action="ppaction://hlinksldjump"/>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08" name="Google Shape;108;p10">
            <a:hlinkClick r:id="rId2" action="ppaction://hlinksldjump"/>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extLst>
      <p:ext uri="{BB962C8B-B14F-4D97-AF65-F5344CB8AC3E}">
        <p14:creationId xmlns:p14="http://schemas.microsoft.com/office/powerpoint/2010/main" val="10144185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86"/>
        <p:cNvGrpSpPr/>
        <p:nvPr/>
      </p:nvGrpSpPr>
      <p:grpSpPr>
        <a:xfrm>
          <a:off x="0" y="0"/>
          <a:ext cx="0" cy="0"/>
          <a:chOff x="0" y="0"/>
          <a:chExt cx="0" cy="0"/>
        </a:xfrm>
      </p:grpSpPr>
      <p:sp>
        <p:nvSpPr>
          <p:cNvPr id="87" name="Google Shape;87;p9"/>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88" name="Google Shape;88;p9"/>
          <p:cNvGrpSpPr/>
          <p:nvPr/>
        </p:nvGrpSpPr>
        <p:grpSpPr>
          <a:xfrm>
            <a:off x="830392" y="1191256"/>
            <a:ext cx="745763" cy="45826"/>
            <a:chOff x="4580561" y="2589004"/>
            <a:chExt cx="1064464" cy="25200"/>
          </a:xfrm>
        </p:grpSpPr>
        <p:sp>
          <p:nvSpPr>
            <p:cNvPr id="89" name="Google Shape;89;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0" name="Google Shape;90;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91" name="Google Shape;91;p9"/>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92" name="Google Shape;92;p9"/>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93" name="Google Shape;93;p9">
            <a:hlinkClick r:id="rId2" action="ppaction://hlinksldjump"/>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94" name="Google Shape;94;p9">
            <a:hlinkClick r:id="rId2" action="ppaction://hlinksldjump"/>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95" name="Google Shape;95;p9">
            <a:hlinkClick r:id="rId2" action="ppaction://hlinksldjump"/>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96" name="Google Shape;96;p9">
            <a:hlinkClick r:id="rId2" action="ppaction://hlinksldjump"/>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Tree>
    <p:extLst>
      <p:ext uri="{BB962C8B-B14F-4D97-AF65-F5344CB8AC3E}">
        <p14:creationId xmlns:p14="http://schemas.microsoft.com/office/powerpoint/2010/main" val="35809702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73"/>
        <p:cNvGrpSpPr/>
        <p:nvPr/>
      </p:nvGrpSpPr>
      <p:grpSpPr>
        <a:xfrm>
          <a:off x="0" y="0"/>
          <a:ext cx="0" cy="0"/>
          <a:chOff x="0" y="0"/>
          <a:chExt cx="0" cy="0"/>
        </a:xfrm>
      </p:grpSpPr>
      <p:sp>
        <p:nvSpPr>
          <p:cNvPr id="74" name="Google Shape;74;p8"/>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75" name="Google Shape;75;p8"/>
          <p:cNvGrpSpPr/>
          <p:nvPr/>
        </p:nvGrpSpPr>
        <p:grpSpPr>
          <a:xfrm>
            <a:off x="830392" y="1191256"/>
            <a:ext cx="745763" cy="45826"/>
            <a:chOff x="4580561" y="2589004"/>
            <a:chExt cx="1064464" cy="25200"/>
          </a:xfrm>
        </p:grpSpPr>
        <p:sp>
          <p:nvSpPr>
            <p:cNvPr id="76" name="Google Shape;76;p8"/>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7" name="Google Shape;77;p8"/>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8" name="Google Shape;78;p8"/>
          <p:cNvSpPr txBox="1">
            <a:spLocks noGrp="1"/>
          </p:cNvSpPr>
          <p:nvPr>
            <p:ph type="title"/>
          </p:nvPr>
        </p:nvSpPr>
        <p:spPr>
          <a:xfrm>
            <a:off x="729450" y="1318650"/>
            <a:ext cx="7688400" cy="5352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r>
              <a:rPr lang="sv-SE"/>
              <a:t>Klicka här för att ändra mall för rubrikformat</a:t>
            </a:r>
            <a:endParaRPr dirty="0"/>
          </a:p>
        </p:txBody>
      </p:sp>
      <p:sp>
        <p:nvSpPr>
          <p:cNvPr id="79" name="Google Shape;79;p8"/>
          <p:cNvSpPr txBox="1">
            <a:spLocks noGrp="1"/>
          </p:cNvSpPr>
          <p:nvPr>
            <p:ph type="body" idx="1"/>
          </p:nvPr>
        </p:nvSpPr>
        <p:spPr>
          <a:xfrm>
            <a:off x="729325"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pPr lvl="0"/>
            <a:r>
              <a:rPr lang="sv-SE"/>
              <a:t>Klicka här för att ändra format på bakgrundstexten</a:t>
            </a:r>
          </a:p>
        </p:txBody>
      </p:sp>
      <p:sp>
        <p:nvSpPr>
          <p:cNvPr id="80" name="Google Shape;80;p8"/>
          <p:cNvSpPr txBox="1">
            <a:spLocks noGrp="1"/>
          </p:cNvSpPr>
          <p:nvPr>
            <p:ph type="body" idx="2"/>
          </p:nvPr>
        </p:nvSpPr>
        <p:spPr>
          <a:xfrm>
            <a:off x="4643604" y="2078875"/>
            <a:ext cx="3774300" cy="22611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pPr lvl="0"/>
            <a:r>
              <a:rPr lang="sv-SE"/>
              <a:t>Klicka här för att ändra format på bakgrundstexten</a:t>
            </a:r>
          </a:p>
        </p:txBody>
      </p:sp>
      <p:sp>
        <p:nvSpPr>
          <p:cNvPr id="81" name="Google Shape;81;p8"/>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82" name="Google Shape;82;p8">
            <a:hlinkClick r:id="rId2" action="ppaction://hlinksldjump"/>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83" name="Google Shape;83;p8">
            <a:hlinkClick r:id="rId2" action="ppaction://hlinksldjump"/>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84" name="Google Shape;84;p8">
            <a:hlinkClick r:id="rId2" action="ppaction://hlinksldjump"/>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85" name="Google Shape;85;p8">
            <a:hlinkClick r:id="rId2" action="ppaction://hlinksldjump"/>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pic>
        <p:nvPicPr>
          <p:cNvPr id="14" name="Bildobjekt 13">
            <a:extLst>
              <a:ext uri="{FF2B5EF4-FFF2-40B4-BE49-F238E27FC236}">
                <a16:creationId xmlns:a16="http://schemas.microsoft.com/office/drawing/2014/main" id="{FB4DE7AF-1000-4EC9-B684-8605F35BA160}"/>
              </a:ext>
            </a:extLst>
          </p:cNvPr>
          <p:cNvPicPr>
            <a:picLocks noChangeAspect="1"/>
          </p:cNvPicPr>
          <p:nvPr/>
        </p:nvPicPr>
        <p:blipFill>
          <a:blip r:embed="rId3"/>
          <a:stretch>
            <a:fillRect/>
          </a:stretch>
        </p:blipFill>
        <p:spPr>
          <a:xfrm>
            <a:off x="7881741" y="4726190"/>
            <a:ext cx="1209524" cy="35238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132"/>
        <p:cNvGrpSpPr/>
        <p:nvPr/>
      </p:nvGrpSpPr>
      <p:grpSpPr>
        <a:xfrm>
          <a:off x="0" y="0"/>
          <a:ext cx="0" cy="0"/>
          <a:chOff x="0" y="0"/>
          <a:chExt cx="0" cy="0"/>
        </a:xfrm>
      </p:grpSpPr>
      <p:sp>
        <p:nvSpPr>
          <p:cNvPr id="133" name="Google Shape;133;p13"/>
          <p:cNvSpPr txBox="1">
            <a:spLocks noGrp="1"/>
          </p:cNvSpPr>
          <p:nvPr>
            <p:ph type="body" idx="1"/>
          </p:nvPr>
        </p:nvSpPr>
        <p:spPr>
          <a:xfrm>
            <a:off x="724950" y="4372551"/>
            <a:ext cx="7697400" cy="460500"/>
          </a:xfrm>
          <a:prstGeom prst="rect">
            <a:avLst/>
          </a:prstGeom>
        </p:spPr>
        <p:txBody>
          <a:bodyPr spcFirstLastPara="1" wrap="square" lIns="91425" tIns="91425" rIns="91425" bIns="91425" anchor="ctr" anchorCtr="0">
            <a:noAutofit/>
          </a:bodyPr>
          <a:lstStyle>
            <a:lvl1pPr marL="457200" lvl="0" indent="-228600">
              <a:lnSpc>
                <a:spcPct val="100000"/>
              </a:lnSpc>
              <a:spcBef>
                <a:spcPts val="0"/>
              </a:spcBef>
              <a:spcAft>
                <a:spcPts val="0"/>
              </a:spcAft>
              <a:buSzPts val="1300"/>
              <a:buNone/>
              <a:defRPr/>
            </a:lvl1pPr>
          </a:lstStyle>
          <a:p>
            <a:pPr lvl="0"/>
            <a:r>
              <a:rPr lang="sv-SE"/>
              <a:t>Klicka här för att ändra format på bakgrundstexten</a:t>
            </a:r>
          </a:p>
        </p:txBody>
      </p:sp>
      <p:sp>
        <p:nvSpPr>
          <p:cNvPr id="134" name="Google Shape;134;p13"/>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t>‹#›</a:t>
            </a:fld>
            <a:endParaRPr/>
          </a:p>
        </p:txBody>
      </p:sp>
      <p:sp>
        <p:nvSpPr>
          <p:cNvPr id="135" name="Google Shape;135;p13">
            <a:hlinkClick r:id="rId2" action="ppaction://hlinksldjump"/>
          </p:cNvPr>
          <p:cNvSpPr/>
          <p:nvPr/>
        </p:nvSpPr>
        <p:spPr>
          <a:xfrm>
            <a:off x="8280450" y="0"/>
            <a:ext cx="863400" cy="4542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36" name="Google Shape;136;p13">
            <a:hlinkClick r:id="rId2" action="ppaction://hlinksldjump"/>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37" name="Google Shape;137;p13">
            <a:hlinkClick r:id="rId2" action="ppaction://hlinksldjump"/>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138" name="Google Shape;138;p13">
            <a:hlinkClick r:id="rId2" action="ppaction://hlinksldjump"/>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pic>
        <p:nvPicPr>
          <p:cNvPr id="8" name="Bildobjekt 7">
            <a:extLst>
              <a:ext uri="{FF2B5EF4-FFF2-40B4-BE49-F238E27FC236}">
                <a16:creationId xmlns:a16="http://schemas.microsoft.com/office/drawing/2014/main" id="{CF10A23A-AC3D-4342-90A9-1E6AF62CE60E}"/>
              </a:ext>
            </a:extLst>
          </p:cNvPr>
          <p:cNvPicPr>
            <a:picLocks noChangeAspect="1"/>
          </p:cNvPicPr>
          <p:nvPr/>
        </p:nvPicPr>
        <p:blipFill>
          <a:blip r:embed="rId3"/>
          <a:stretch>
            <a:fillRect/>
          </a:stretch>
        </p:blipFill>
        <p:spPr>
          <a:xfrm>
            <a:off x="7881741" y="4726190"/>
            <a:ext cx="1209524" cy="352381"/>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139"/>
        <p:cNvGrpSpPr/>
        <p:nvPr/>
      </p:nvGrpSpPr>
      <p:grpSpPr>
        <a:xfrm>
          <a:off x="0" y="0"/>
          <a:ext cx="0" cy="0"/>
          <a:chOff x="0" y="0"/>
          <a:chExt cx="0" cy="0"/>
        </a:xfrm>
      </p:grpSpPr>
      <p:grpSp>
        <p:nvGrpSpPr>
          <p:cNvPr id="140" name="Google Shape;140;p14"/>
          <p:cNvGrpSpPr/>
          <p:nvPr/>
        </p:nvGrpSpPr>
        <p:grpSpPr>
          <a:xfrm>
            <a:off x="830392" y="4169130"/>
            <a:ext cx="745763" cy="45826"/>
            <a:chOff x="4580561" y="2589004"/>
            <a:chExt cx="1064464" cy="25200"/>
          </a:xfrm>
        </p:grpSpPr>
        <p:sp>
          <p:nvSpPr>
            <p:cNvPr id="141" name="Google Shape;141;p14"/>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2" name="Google Shape;142;p14"/>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43" name="Google Shape;143;p14"/>
          <p:cNvSpPr txBox="1">
            <a:spLocks noGrp="1"/>
          </p:cNvSpPr>
          <p:nvPr>
            <p:ph type="title" hasCustomPrompt="1"/>
          </p:nvPr>
        </p:nvSpPr>
        <p:spPr>
          <a:xfrm>
            <a:off x="729450" y="733950"/>
            <a:ext cx="7688400" cy="12447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144" name="Google Shape;144;p14"/>
          <p:cNvSpPr txBox="1">
            <a:spLocks noGrp="1"/>
          </p:cNvSpPr>
          <p:nvPr>
            <p:ph type="body" idx="1"/>
          </p:nvPr>
        </p:nvSpPr>
        <p:spPr>
          <a:xfrm>
            <a:off x="729450" y="2272888"/>
            <a:ext cx="7688400" cy="1580400"/>
          </a:xfrm>
          <a:prstGeom prst="rect">
            <a:avLst/>
          </a:prstGeom>
        </p:spPr>
        <p:txBody>
          <a:bodyPr spcFirstLastPara="1" wrap="square" lIns="91425" tIns="91425" rIns="91425" bIns="91425" anchor="t" anchorCtr="0">
            <a:noAutofit/>
          </a:bodyPr>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pPr lvl="0"/>
            <a:r>
              <a:rPr lang="sv-SE"/>
              <a:t>Klicka här för att ändra format på bakgrundstexten</a:t>
            </a:r>
          </a:p>
        </p:txBody>
      </p:sp>
      <p:sp>
        <p:nvSpPr>
          <p:cNvPr id="145" name="Google Shape;145;p14"/>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t>‹#›</a:t>
            </a:fld>
            <a:endParaRPr/>
          </a:p>
        </p:txBody>
      </p:sp>
      <p:sp>
        <p:nvSpPr>
          <p:cNvPr id="146" name="Google Shape;146;p14">
            <a:hlinkClick r:id="rId2" action="ppaction://hlinksldjump"/>
          </p:cNvPr>
          <p:cNvSpPr/>
          <p:nvPr/>
        </p:nvSpPr>
        <p:spPr>
          <a:xfrm>
            <a:off x="8280450" y="0"/>
            <a:ext cx="863400" cy="4542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47" name="Google Shape;147;p14">
            <a:hlinkClick r:id="rId2" action="ppaction://hlinksldjump"/>
          </p:cNvPr>
          <p:cNvCxnSpPr/>
          <p:nvPr/>
        </p:nvCxnSpPr>
        <p:spPr>
          <a:xfrm>
            <a:off x="8598817" y="216350"/>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48" name="Google Shape;148;p14">
            <a:hlinkClick r:id="rId2" action="ppaction://hlinksldjump"/>
          </p:cNvPr>
          <p:cNvCxnSpPr/>
          <p:nvPr/>
        </p:nvCxnSpPr>
        <p:spPr>
          <a:xfrm>
            <a:off x="8598817" y="250138"/>
            <a:ext cx="216300" cy="0"/>
          </a:xfrm>
          <a:prstGeom prst="straightConnector1">
            <a:avLst/>
          </a:prstGeom>
          <a:noFill/>
          <a:ln w="9525" cap="flat" cmpd="sng">
            <a:solidFill>
              <a:schemeClr val="lt2"/>
            </a:solidFill>
            <a:prstDash val="solid"/>
            <a:round/>
            <a:headEnd type="none" w="med" len="med"/>
            <a:tailEnd type="none" w="med" len="med"/>
          </a:ln>
        </p:spPr>
      </p:cxnSp>
      <p:cxnSp>
        <p:nvCxnSpPr>
          <p:cNvPr id="149" name="Google Shape;149;p14">
            <a:hlinkClick r:id="rId2" action="ppaction://hlinksldjump"/>
          </p:cNvPr>
          <p:cNvCxnSpPr/>
          <p:nvPr/>
        </p:nvCxnSpPr>
        <p:spPr>
          <a:xfrm>
            <a:off x="8598817" y="283925"/>
            <a:ext cx="216300" cy="0"/>
          </a:xfrm>
          <a:prstGeom prst="straightConnector1">
            <a:avLst/>
          </a:prstGeom>
          <a:noFill/>
          <a:ln w="9525" cap="flat" cmpd="sng">
            <a:solidFill>
              <a:schemeClr val="lt2"/>
            </a:solidFill>
            <a:prstDash val="solid"/>
            <a:round/>
            <a:headEnd type="none" w="med" len="med"/>
            <a:tailEnd type="none" w="med" len="med"/>
          </a:ln>
        </p:spPr>
      </p:cxnSp>
      <p:pic>
        <p:nvPicPr>
          <p:cNvPr id="12" name="Bildobjekt 11">
            <a:extLst>
              <a:ext uri="{FF2B5EF4-FFF2-40B4-BE49-F238E27FC236}">
                <a16:creationId xmlns:a16="http://schemas.microsoft.com/office/drawing/2014/main" id="{8F01383C-2DD8-4CD8-B08C-251DB43A8BFD}"/>
              </a:ext>
            </a:extLst>
          </p:cNvPr>
          <p:cNvPicPr>
            <a:picLocks noChangeAspect="1"/>
          </p:cNvPicPr>
          <p:nvPr/>
        </p:nvPicPr>
        <p:blipFill>
          <a:blip r:embed="rId3"/>
          <a:stretch>
            <a:fillRect/>
          </a:stretch>
        </p:blipFill>
        <p:spPr>
          <a:xfrm>
            <a:off x="7881741" y="4726190"/>
            <a:ext cx="1209524" cy="352381"/>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Textpage 1line">
    <p:spTree>
      <p:nvGrpSpPr>
        <p:cNvPr id="1" name=""/>
        <p:cNvGrpSpPr/>
        <p:nvPr/>
      </p:nvGrpSpPr>
      <p:grpSpPr>
        <a:xfrm>
          <a:off x="0" y="0"/>
          <a:ext cx="0" cy="0"/>
          <a:chOff x="0" y="0"/>
          <a:chExt cx="0" cy="0"/>
        </a:xfrm>
      </p:grpSpPr>
      <p:sp>
        <p:nvSpPr>
          <p:cNvPr id="11" name="Text Placeholder 10"/>
          <p:cNvSpPr>
            <a:spLocks noGrp="1"/>
          </p:cNvSpPr>
          <p:nvPr>
            <p:ph type="body" sz="quarter" idx="11"/>
          </p:nvPr>
        </p:nvSpPr>
        <p:spPr>
          <a:xfrm>
            <a:off x="107505" y="0"/>
            <a:ext cx="3967066" cy="895690"/>
          </a:xfrm>
          <a:prstGeom prst="rect">
            <a:avLst/>
          </a:prstGeom>
          <a:solidFill>
            <a:srgbClr val="EDEDED"/>
          </a:solidFill>
        </p:spPr>
        <p:txBody>
          <a:bodyPr vert="horz" wrap="none" lIns="180000" tIns="180000" rIns="180000" bIns="360000">
            <a:spAutoFit/>
          </a:bodyPr>
          <a:lstStyle>
            <a:lvl1pPr marL="0" indent="0">
              <a:buNone/>
              <a:defRPr sz="1980" b="1" cap="all">
                <a:solidFill>
                  <a:srgbClr val="3D4955"/>
                </a:solidFill>
                <a:latin typeface="Tw Cen MT"/>
                <a:cs typeface="Tw Cen MT"/>
              </a:defRPr>
            </a:lvl1pPr>
          </a:lstStyle>
          <a:p>
            <a:pPr lvl="0"/>
            <a:r>
              <a:rPr lang="sv-SE"/>
              <a:t>Klicka här för att ändra format på bakgrundstexten</a:t>
            </a:r>
          </a:p>
        </p:txBody>
      </p:sp>
      <p:sp>
        <p:nvSpPr>
          <p:cNvPr id="5" name="Text Placeholder 13"/>
          <p:cNvSpPr>
            <a:spLocks noGrp="1"/>
          </p:cNvSpPr>
          <p:nvPr>
            <p:ph type="body" sz="quarter" idx="13"/>
          </p:nvPr>
        </p:nvSpPr>
        <p:spPr>
          <a:xfrm>
            <a:off x="311658" y="552753"/>
            <a:ext cx="360000" cy="16200"/>
          </a:xfrm>
          <a:prstGeom prst="rect">
            <a:avLst/>
          </a:prstGeom>
          <a:ln w="21590">
            <a:solidFill>
              <a:schemeClr val="accent2"/>
            </a:solidFill>
            <a:miter lim="800000"/>
          </a:ln>
        </p:spPr>
        <p:txBody>
          <a:bodyPr vert="horz" lIns="0" tIns="0" rIns="0" bIns="0"/>
          <a:lstStyle>
            <a:lvl1pPr marL="0" indent="0">
              <a:spcBef>
                <a:spcPts val="0"/>
              </a:spcBef>
              <a:spcAft>
                <a:spcPts val="0"/>
              </a:spcAft>
              <a:buNone/>
              <a:defRPr sz="720" kern="100">
                <a:solidFill>
                  <a:schemeClr val="bg1">
                    <a:alpha val="0"/>
                  </a:schemeClr>
                </a:solidFill>
              </a:defRPr>
            </a:lvl1pPr>
            <a:lvl2pPr>
              <a:defRPr>
                <a:solidFill>
                  <a:schemeClr val="bg1">
                    <a:alpha val="0"/>
                  </a:schemeClr>
                </a:solidFill>
              </a:defRPr>
            </a:lvl2pPr>
            <a:lvl3pPr>
              <a:defRPr>
                <a:solidFill>
                  <a:schemeClr val="bg1">
                    <a:alpha val="0"/>
                  </a:schemeClr>
                </a:solidFill>
              </a:defRPr>
            </a:lvl3pPr>
            <a:lvl4pPr>
              <a:defRPr>
                <a:solidFill>
                  <a:schemeClr val="bg1">
                    <a:alpha val="0"/>
                  </a:schemeClr>
                </a:solidFill>
              </a:defRPr>
            </a:lvl4pPr>
            <a:lvl5pPr>
              <a:defRPr>
                <a:solidFill>
                  <a:schemeClr val="bg1">
                    <a:alpha val="0"/>
                  </a:schemeClr>
                </a:solidFill>
              </a:defRPr>
            </a:lvl5pPr>
          </a:lstStyle>
          <a:p>
            <a:pPr lvl="0"/>
            <a:r>
              <a:rPr lang="sv-SE"/>
              <a:t>Klicka här för att ändra format på bakgrundstexten</a:t>
            </a:r>
          </a:p>
        </p:txBody>
      </p:sp>
      <p:sp>
        <p:nvSpPr>
          <p:cNvPr id="6" name="Text Placeholder 3"/>
          <p:cNvSpPr>
            <a:spLocks noGrp="1"/>
          </p:cNvSpPr>
          <p:nvPr>
            <p:ph type="body" sz="quarter" idx="14"/>
          </p:nvPr>
        </p:nvSpPr>
        <p:spPr>
          <a:xfrm>
            <a:off x="395536" y="1015842"/>
            <a:ext cx="8280920" cy="3370421"/>
          </a:xfrm>
          <a:prstGeom prst="rect">
            <a:avLst/>
          </a:prstGeom>
        </p:spPr>
        <p:txBody>
          <a:bodyPr vert="horz"/>
          <a:lstStyle>
            <a:lvl1pPr marL="0" indent="0">
              <a:buNone/>
              <a:defRPr sz="1440">
                <a:latin typeface="Franklin Gothic Book"/>
                <a:cs typeface="Franklin Gothic Book"/>
              </a:defRPr>
            </a:lvl1pPr>
            <a:lvl2pPr>
              <a:defRPr sz="1440">
                <a:latin typeface="Franklin Gothic Book"/>
                <a:cs typeface="Franklin Gothic Book"/>
              </a:defRPr>
            </a:lvl2pPr>
            <a:lvl3pPr>
              <a:defRPr sz="1440">
                <a:latin typeface="Franklin Gothic Book"/>
                <a:cs typeface="Franklin Gothic Book"/>
              </a:defRPr>
            </a:lvl3pPr>
            <a:lvl4pPr>
              <a:defRPr sz="1440">
                <a:latin typeface="Franklin Gothic Book"/>
                <a:cs typeface="Franklin Gothic Book"/>
              </a:defRPr>
            </a:lvl4pPr>
            <a:lvl5pPr>
              <a:defRPr sz="1440">
                <a:latin typeface="Franklin Gothic Book"/>
                <a:cs typeface="Franklin Gothic Book"/>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pic>
        <p:nvPicPr>
          <p:cNvPr id="7" name="Bildobjekt 6">
            <a:extLst>
              <a:ext uri="{FF2B5EF4-FFF2-40B4-BE49-F238E27FC236}">
                <a16:creationId xmlns:a16="http://schemas.microsoft.com/office/drawing/2014/main" id="{BB710749-C038-4600-86C2-6A668CEE22B6}"/>
              </a:ext>
            </a:extLst>
          </p:cNvPr>
          <p:cNvPicPr>
            <a:picLocks noChangeAspect="1"/>
          </p:cNvPicPr>
          <p:nvPr/>
        </p:nvPicPr>
        <p:blipFill>
          <a:blip r:embed="rId2"/>
          <a:stretch>
            <a:fillRect/>
          </a:stretch>
        </p:blipFill>
        <p:spPr>
          <a:xfrm>
            <a:off x="7881741" y="4726190"/>
            <a:ext cx="1209524" cy="352381"/>
          </a:xfrm>
          <a:prstGeom prst="rect">
            <a:avLst/>
          </a:prstGeom>
        </p:spPr>
      </p:pic>
    </p:spTree>
    <p:extLst>
      <p:ext uri="{BB962C8B-B14F-4D97-AF65-F5344CB8AC3E}">
        <p14:creationId xmlns:p14="http://schemas.microsoft.com/office/powerpoint/2010/main" val="9659667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EASI Textpage">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385" y="141828"/>
            <a:ext cx="3836710" cy="4480920"/>
          </a:xfrm>
          <a:prstGeom prst="rect">
            <a:avLst/>
          </a:prstGeom>
        </p:spPr>
      </p:pic>
      <p:sp>
        <p:nvSpPr>
          <p:cNvPr id="4" name="Rectangle 3"/>
          <p:cNvSpPr/>
          <p:nvPr/>
        </p:nvSpPr>
        <p:spPr>
          <a:xfrm>
            <a:off x="160462" y="144658"/>
            <a:ext cx="3837600" cy="4480920"/>
          </a:xfrm>
          <a:prstGeom prst="rect">
            <a:avLst/>
          </a:prstGeom>
          <a:solidFill>
            <a:schemeClr val="tx1">
              <a:alpha val="36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60" dirty="0"/>
          </a:p>
        </p:txBody>
      </p:sp>
      <p:sp>
        <p:nvSpPr>
          <p:cNvPr id="5" name="TextBox 4"/>
          <p:cNvSpPr txBox="1"/>
          <p:nvPr/>
        </p:nvSpPr>
        <p:spPr>
          <a:xfrm>
            <a:off x="330888" y="4062316"/>
            <a:ext cx="1904689" cy="590931"/>
          </a:xfrm>
          <a:prstGeom prst="rect">
            <a:avLst/>
          </a:prstGeom>
          <a:noFill/>
        </p:spPr>
        <p:txBody>
          <a:bodyPr wrap="none" rtlCol="0">
            <a:spAutoFit/>
          </a:bodyPr>
          <a:lstStyle/>
          <a:p>
            <a:r>
              <a:rPr lang="en-US" sz="1080" b="1" dirty="0">
                <a:solidFill>
                  <a:schemeClr val="bg1"/>
                </a:solidFill>
                <a:latin typeface="Tw Cen MT"/>
                <a:cs typeface="Tw Cen MT"/>
              </a:rPr>
              <a:t>IDENTIFIERA</a:t>
            </a:r>
            <a:r>
              <a:rPr lang="en-US" sz="1080" b="1" baseline="0" dirty="0">
                <a:solidFill>
                  <a:schemeClr val="bg1"/>
                </a:solidFill>
                <a:latin typeface="Tw Cen MT"/>
                <a:cs typeface="Tw Cen MT"/>
              </a:rPr>
              <a:t> OMRÅDEN FÖR </a:t>
            </a:r>
            <a:br>
              <a:rPr lang="en-US" sz="1080" b="1" baseline="0" dirty="0">
                <a:solidFill>
                  <a:schemeClr val="bg1"/>
                </a:solidFill>
                <a:latin typeface="Tw Cen MT"/>
                <a:cs typeface="Tw Cen MT"/>
              </a:rPr>
            </a:br>
            <a:r>
              <a:rPr lang="en-US" sz="1080" b="1" baseline="0" dirty="0">
                <a:solidFill>
                  <a:schemeClr val="bg1"/>
                </a:solidFill>
                <a:latin typeface="Tw Cen MT"/>
                <a:cs typeface="Tw Cen MT"/>
              </a:rPr>
              <a:t>UTVECKLING OCH TRÄNING</a:t>
            </a:r>
          </a:p>
          <a:p>
            <a:endParaRPr lang="en-GB" sz="1080" b="1" dirty="0">
              <a:solidFill>
                <a:schemeClr val="bg1"/>
              </a:solidFill>
              <a:latin typeface="Tw Cen MT"/>
              <a:cs typeface="Tw Cen MT"/>
            </a:endParaRPr>
          </a:p>
        </p:txBody>
      </p:sp>
      <p:pic>
        <p:nvPicPr>
          <p:cNvPr id="6" name="Picture 5"/>
          <p:cNvPicPr>
            <a:picLocks noChangeAspect="1"/>
          </p:cNvPicPr>
          <p:nvPr/>
        </p:nvPicPr>
        <p:blipFill>
          <a:blip r:embed="rId3"/>
          <a:stretch>
            <a:fillRect/>
          </a:stretch>
        </p:blipFill>
        <p:spPr>
          <a:xfrm>
            <a:off x="420218" y="361206"/>
            <a:ext cx="1209675" cy="634365"/>
          </a:xfrm>
          <a:prstGeom prst="rect">
            <a:avLst/>
          </a:prstGeom>
        </p:spPr>
      </p:pic>
      <p:pic>
        <p:nvPicPr>
          <p:cNvPr id="7" name="Picture 6"/>
          <p:cNvPicPr>
            <a:picLocks noChangeAspect="1"/>
          </p:cNvPicPr>
          <p:nvPr/>
        </p:nvPicPr>
        <p:blipFill>
          <a:blip r:embed="rId4"/>
          <a:stretch>
            <a:fillRect/>
          </a:stretch>
        </p:blipFill>
        <p:spPr>
          <a:xfrm>
            <a:off x="2843809" y="3608665"/>
            <a:ext cx="923925" cy="788670"/>
          </a:xfrm>
          <a:prstGeom prst="rect">
            <a:avLst/>
          </a:prstGeom>
        </p:spPr>
      </p:pic>
      <p:sp>
        <p:nvSpPr>
          <p:cNvPr id="9" name="Text Placeholder 3"/>
          <p:cNvSpPr>
            <a:spLocks noGrp="1"/>
          </p:cNvSpPr>
          <p:nvPr>
            <p:ph type="body" sz="quarter" idx="14"/>
          </p:nvPr>
        </p:nvSpPr>
        <p:spPr>
          <a:xfrm>
            <a:off x="4283968" y="433113"/>
            <a:ext cx="4392488" cy="3953239"/>
          </a:xfrm>
          <a:prstGeom prst="rect">
            <a:avLst/>
          </a:prstGeom>
        </p:spPr>
        <p:txBody>
          <a:bodyPr vert="horz"/>
          <a:lstStyle>
            <a:lvl1pPr marL="0" indent="0">
              <a:buNone/>
              <a:defRPr sz="1440">
                <a:latin typeface="Franklin Gothic Book"/>
                <a:cs typeface="Franklin Gothic Book"/>
              </a:defRPr>
            </a:lvl1pPr>
            <a:lvl2pPr>
              <a:defRPr sz="1440">
                <a:latin typeface="Franklin Gothic Book"/>
                <a:cs typeface="Franklin Gothic Book"/>
              </a:defRPr>
            </a:lvl2pPr>
            <a:lvl3pPr>
              <a:defRPr sz="1440">
                <a:latin typeface="Franklin Gothic Book"/>
                <a:cs typeface="Franklin Gothic Book"/>
              </a:defRPr>
            </a:lvl3pPr>
            <a:lvl4pPr>
              <a:defRPr sz="1440">
                <a:latin typeface="Franklin Gothic Book"/>
                <a:cs typeface="Franklin Gothic Book"/>
              </a:defRPr>
            </a:lvl4pPr>
            <a:lvl5pPr>
              <a:defRPr sz="1440">
                <a:latin typeface="Franklin Gothic Book"/>
                <a:cs typeface="Franklin Gothic Book"/>
              </a:defRPr>
            </a:lvl5pPr>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endParaRPr lang="en-US" dirty="0"/>
          </a:p>
        </p:txBody>
      </p:sp>
      <p:pic>
        <p:nvPicPr>
          <p:cNvPr id="8" name="Bildobjekt 7">
            <a:extLst>
              <a:ext uri="{FF2B5EF4-FFF2-40B4-BE49-F238E27FC236}">
                <a16:creationId xmlns:a16="http://schemas.microsoft.com/office/drawing/2014/main" id="{49995FEF-B7DB-45C4-8774-893556814F93}"/>
              </a:ext>
            </a:extLst>
          </p:cNvPr>
          <p:cNvPicPr>
            <a:picLocks noChangeAspect="1"/>
          </p:cNvPicPr>
          <p:nvPr/>
        </p:nvPicPr>
        <p:blipFill>
          <a:blip r:embed="rId5"/>
          <a:stretch>
            <a:fillRect/>
          </a:stretch>
        </p:blipFill>
        <p:spPr>
          <a:xfrm>
            <a:off x="7722810" y="4655433"/>
            <a:ext cx="1209524" cy="352381"/>
          </a:xfrm>
          <a:prstGeom prst="rect">
            <a:avLst/>
          </a:prstGeom>
        </p:spPr>
      </p:pic>
    </p:spTree>
    <p:extLst>
      <p:ext uri="{BB962C8B-B14F-4D97-AF65-F5344CB8AC3E}">
        <p14:creationId xmlns:p14="http://schemas.microsoft.com/office/powerpoint/2010/main" val="29874793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Header_alt2">
  <p:cSld name="Section Header_alt2">
    <p:spTree>
      <p:nvGrpSpPr>
        <p:cNvPr id="1" name="Shape 64"/>
        <p:cNvGrpSpPr/>
        <p:nvPr/>
      </p:nvGrpSpPr>
      <p:grpSpPr>
        <a:xfrm>
          <a:off x="0" y="0"/>
          <a:ext cx="0" cy="0"/>
          <a:chOff x="0" y="0"/>
          <a:chExt cx="0" cy="0"/>
        </a:xfrm>
      </p:grpSpPr>
      <p:pic>
        <p:nvPicPr>
          <p:cNvPr id="65" name="Google Shape;65;p7" descr="shutterstock_31891705.jpg"/>
          <p:cNvPicPr preferRelativeResize="0"/>
          <p:nvPr/>
        </p:nvPicPr>
        <p:blipFill rotWithShape="1">
          <a:blip r:embed="rId2">
            <a:alphaModFix/>
          </a:blip>
          <a:srcRect t="11971" b="11971"/>
          <a:stretch/>
        </p:blipFill>
        <p:spPr>
          <a:xfrm>
            <a:off x="0" y="487825"/>
            <a:ext cx="9143999" cy="4655673"/>
          </a:xfrm>
          <a:prstGeom prst="rect">
            <a:avLst/>
          </a:prstGeom>
          <a:noFill/>
          <a:ln>
            <a:noFill/>
          </a:ln>
        </p:spPr>
      </p:pic>
      <p:sp>
        <p:nvSpPr>
          <p:cNvPr id="66" name="Google Shape;66;p7"/>
          <p:cNvSpPr/>
          <p:nvPr/>
        </p:nvSpPr>
        <p:spPr>
          <a:xfrm>
            <a:off x="0" y="0"/>
            <a:ext cx="9144000" cy="4878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7" name="Google Shape;67;p7"/>
          <p:cNvSpPr txBox="1">
            <a:spLocks noGrp="1"/>
          </p:cNvSpPr>
          <p:nvPr>
            <p:ph type="sldNum" idx="12"/>
          </p:nvPr>
        </p:nvSpPr>
        <p:spPr>
          <a:xfrm>
            <a:off x="8536302" y="4749851"/>
            <a:ext cx="548700" cy="393600"/>
          </a:xfrm>
          <a:prstGeom prst="rect">
            <a:avLst/>
          </a:prstGeom>
        </p:spPr>
        <p:txBody>
          <a:bodyPr spcFirstLastPara="1" wrap="square" lIns="91425" tIns="91425" rIns="91425" bIns="91425" anchor="ctr" anchorCtr="0">
            <a:no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marL="0" lvl="0" indent="0" algn="r" rtl="0">
              <a:spcBef>
                <a:spcPts val="0"/>
              </a:spcBef>
              <a:spcAft>
                <a:spcPts val="0"/>
              </a:spcAft>
              <a:buNone/>
            </a:pPr>
            <a:fld id="{00000000-1234-1234-1234-123412341234}" type="slidenum">
              <a:rPr lang="en-GB"/>
              <a:t>‹#›</a:t>
            </a:fld>
            <a:endParaRPr/>
          </a:p>
        </p:txBody>
      </p:sp>
      <p:sp>
        <p:nvSpPr>
          <p:cNvPr id="68" name="Google Shape;68;p7">
            <a:hlinkClick r:id="rId3" action="ppaction://hlinksldjump"/>
          </p:cNvPr>
          <p:cNvSpPr/>
          <p:nvPr/>
        </p:nvSpPr>
        <p:spPr>
          <a:xfrm>
            <a:off x="8280450" y="0"/>
            <a:ext cx="863400" cy="4542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69" name="Google Shape;69;p7">
            <a:hlinkClick r:id="rId3" action="ppaction://hlinksldjump"/>
          </p:cNvPr>
          <p:cNvCxnSpPr/>
          <p:nvPr/>
        </p:nvCxnSpPr>
        <p:spPr>
          <a:xfrm>
            <a:off x="8598817" y="216350"/>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70" name="Google Shape;70;p7">
            <a:hlinkClick r:id="rId3" action="ppaction://hlinksldjump"/>
          </p:cNvPr>
          <p:cNvCxnSpPr/>
          <p:nvPr/>
        </p:nvCxnSpPr>
        <p:spPr>
          <a:xfrm>
            <a:off x="8598817" y="250138"/>
            <a:ext cx="216300" cy="0"/>
          </a:xfrm>
          <a:prstGeom prst="straightConnector1">
            <a:avLst/>
          </a:prstGeom>
          <a:noFill/>
          <a:ln w="9525" cap="flat" cmpd="sng">
            <a:solidFill>
              <a:srgbClr val="B7B7B7"/>
            </a:solidFill>
            <a:prstDash val="solid"/>
            <a:round/>
            <a:headEnd type="none" w="med" len="med"/>
            <a:tailEnd type="none" w="med" len="med"/>
          </a:ln>
        </p:spPr>
      </p:cxnSp>
      <p:cxnSp>
        <p:nvCxnSpPr>
          <p:cNvPr id="71" name="Google Shape;71;p7">
            <a:hlinkClick r:id="rId3" action="ppaction://hlinksldjump"/>
          </p:cNvPr>
          <p:cNvCxnSpPr/>
          <p:nvPr/>
        </p:nvCxnSpPr>
        <p:spPr>
          <a:xfrm>
            <a:off x="8598817" y="283925"/>
            <a:ext cx="216300" cy="0"/>
          </a:xfrm>
          <a:prstGeom prst="straightConnector1">
            <a:avLst/>
          </a:prstGeom>
          <a:noFill/>
          <a:ln w="9525" cap="flat" cmpd="sng">
            <a:solidFill>
              <a:srgbClr val="B7B7B7"/>
            </a:solidFill>
            <a:prstDash val="solid"/>
            <a:round/>
            <a:headEnd type="none" w="med" len="med"/>
            <a:tailEnd type="none" w="med" len="med"/>
          </a:ln>
        </p:spPr>
      </p:cxnSp>
      <p:sp>
        <p:nvSpPr>
          <p:cNvPr id="72" name="Google Shape;72;p7"/>
          <p:cNvSpPr txBox="1">
            <a:spLocks noGrp="1"/>
          </p:cNvSpPr>
          <p:nvPr>
            <p:ph type="title"/>
          </p:nvPr>
        </p:nvSpPr>
        <p:spPr>
          <a:xfrm>
            <a:off x="729450" y="2056375"/>
            <a:ext cx="5887500" cy="15186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lt1"/>
              </a:buClr>
              <a:buSzPts val="4800"/>
              <a:buNone/>
              <a:defRPr sz="4800">
                <a:solidFill>
                  <a:schemeClr val="lt1"/>
                </a:solidFill>
              </a:defRPr>
            </a:lvl1pPr>
            <a:lvl2pPr lvl="1" rtl="0">
              <a:spcBef>
                <a:spcPts val="0"/>
              </a:spcBef>
              <a:spcAft>
                <a:spcPts val="0"/>
              </a:spcAft>
              <a:buClr>
                <a:schemeClr val="lt1"/>
              </a:buClr>
              <a:buSzPts val="3600"/>
              <a:buNone/>
              <a:defRPr sz="3600">
                <a:solidFill>
                  <a:schemeClr val="lt1"/>
                </a:solidFill>
              </a:defRPr>
            </a:lvl2pPr>
            <a:lvl3pPr lvl="2" rtl="0">
              <a:spcBef>
                <a:spcPts val="0"/>
              </a:spcBef>
              <a:spcAft>
                <a:spcPts val="0"/>
              </a:spcAft>
              <a:buClr>
                <a:schemeClr val="lt1"/>
              </a:buClr>
              <a:buSzPts val="3600"/>
              <a:buNone/>
              <a:defRPr sz="3600">
                <a:solidFill>
                  <a:schemeClr val="lt1"/>
                </a:solidFill>
              </a:defRPr>
            </a:lvl3pPr>
            <a:lvl4pPr lvl="3" rtl="0">
              <a:spcBef>
                <a:spcPts val="0"/>
              </a:spcBef>
              <a:spcAft>
                <a:spcPts val="0"/>
              </a:spcAft>
              <a:buClr>
                <a:schemeClr val="lt1"/>
              </a:buClr>
              <a:buSzPts val="3600"/>
              <a:buNone/>
              <a:defRPr sz="3600">
                <a:solidFill>
                  <a:schemeClr val="lt1"/>
                </a:solidFill>
              </a:defRPr>
            </a:lvl4pPr>
            <a:lvl5pPr lvl="4" rtl="0">
              <a:spcBef>
                <a:spcPts val="0"/>
              </a:spcBef>
              <a:spcAft>
                <a:spcPts val="0"/>
              </a:spcAft>
              <a:buClr>
                <a:schemeClr val="lt1"/>
              </a:buClr>
              <a:buSzPts val="3600"/>
              <a:buNone/>
              <a:defRPr sz="3600">
                <a:solidFill>
                  <a:schemeClr val="lt1"/>
                </a:solidFill>
              </a:defRPr>
            </a:lvl5pPr>
            <a:lvl6pPr lvl="5" rtl="0">
              <a:spcBef>
                <a:spcPts val="0"/>
              </a:spcBef>
              <a:spcAft>
                <a:spcPts val="0"/>
              </a:spcAft>
              <a:buClr>
                <a:schemeClr val="lt1"/>
              </a:buClr>
              <a:buSzPts val="3600"/>
              <a:buNone/>
              <a:defRPr sz="3600">
                <a:solidFill>
                  <a:schemeClr val="lt1"/>
                </a:solidFill>
              </a:defRPr>
            </a:lvl6pPr>
            <a:lvl7pPr lvl="6" rtl="0">
              <a:spcBef>
                <a:spcPts val="0"/>
              </a:spcBef>
              <a:spcAft>
                <a:spcPts val="0"/>
              </a:spcAft>
              <a:buClr>
                <a:schemeClr val="lt1"/>
              </a:buClr>
              <a:buSzPts val="3600"/>
              <a:buNone/>
              <a:defRPr sz="3600">
                <a:solidFill>
                  <a:schemeClr val="lt1"/>
                </a:solidFill>
              </a:defRPr>
            </a:lvl7pPr>
            <a:lvl8pPr lvl="7" rtl="0">
              <a:spcBef>
                <a:spcPts val="0"/>
              </a:spcBef>
              <a:spcAft>
                <a:spcPts val="0"/>
              </a:spcAft>
              <a:buClr>
                <a:schemeClr val="lt1"/>
              </a:buClr>
              <a:buSzPts val="3600"/>
              <a:buNone/>
              <a:defRPr sz="3600">
                <a:solidFill>
                  <a:schemeClr val="lt1"/>
                </a:solidFill>
              </a:defRPr>
            </a:lvl8pPr>
            <a:lvl9pPr lvl="8" rtl="0">
              <a:spcBef>
                <a:spcPts val="0"/>
              </a:spcBef>
              <a:spcAft>
                <a:spcPts val="0"/>
              </a:spcAft>
              <a:buClr>
                <a:schemeClr val="lt1"/>
              </a:buClr>
              <a:buSzPts val="3600"/>
              <a:buNone/>
              <a:defRPr sz="3600">
                <a:solidFill>
                  <a:schemeClr val="lt1"/>
                </a:solidFill>
              </a:defRPr>
            </a:lvl9pPr>
          </a:lstStyle>
          <a:p>
            <a:r>
              <a:rPr lang="sv-SE"/>
              <a:t>Klicka här för att ändra mall för rubrikformat</a:t>
            </a:r>
            <a:endParaRPr/>
          </a:p>
        </p:txBody>
      </p:sp>
      <p:pic>
        <p:nvPicPr>
          <p:cNvPr id="11" name="Bildobjekt 10">
            <a:extLst>
              <a:ext uri="{FF2B5EF4-FFF2-40B4-BE49-F238E27FC236}">
                <a16:creationId xmlns:a16="http://schemas.microsoft.com/office/drawing/2014/main" id="{7EDCB153-2199-4003-90A8-4C14BE440988}"/>
              </a:ext>
            </a:extLst>
          </p:cNvPr>
          <p:cNvPicPr>
            <a:picLocks noChangeAspect="1"/>
          </p:cNvPicPr>
          <p:nvPr/>
        </p:nvPicPr>
        <p:blipFill>
          <a:blip r:embed="rId4"/>
          <a:stretch>
            <a:fillRect/>
          </a:stretch>
        </p:blipFill>
        <p:spPr>
          <a:xfrm>
            <a:off x="7722810" y="4655433"/>
            <a:ext cx="1209524" cy="352381"/>
          </a:xfrm>
          <a:prstGeom prst="rect">
            <a:avLst/>
          </a:prstGeom>
        </p:spPr>
      </p:pic>
    </p:spTree>
    <p:extLst>
      <p:ext uri="{BB962C8B-B14F-4D97-AF65-F5344CB8AC3E}">
        <p14:creationId xmlns:p14="http://schemas.microsoft.com/office/powerpoint/2010/main" val="24652767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slideLayout" Target="../slideLayouts/slideLayout30.xml"/><Relationship Id="rId3" Type="http://schemas.openxmlformats.org/officeDocument/2006/relationships/slideLayout" Target="../slideLayouts/slideLayout15.xml"/><Relationship Id="rId21" Type="http://schemas.openxmlformats.org/officeDocument/2006/relationships/slideLayout" Target="../slideLayouts/slideLayout33.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slideLayout" Target="../slideLayouts/slideLayout29.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20" Type="http://schemas.openxmlformats.org/officeDocument/2006/relationships/slideLayout" Target="../slideLayouts/slideLayout32.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24" Type="http://schemas.openxmlformats.org/officeDocument/2006/relationships/image" Target="../media/image1.png"/><Relationship Id="rId5" Type="http://schemas.openxmlformats.org/officeDocument/2006/relationships/slideLayout" Target="../slideLayouts/slideLayout17.xml"/><Relationship Id="rId15" Type="http://schemas.openxmlformats.org/officeDocument/2006/relationships/slideLayout" Target="../slideLayouts/slideLayout27.xml"/><Relationship Id="rId23" Type="http://schemas.openxmlformats.org/officeDocument/2006/relationships/theme" Target="../theme/theme2.xml"/><Relationship Id="rId10" Type="http://schemas.openxmlformats.org/officeDocument/2006/relationships/slideLayout" Target="../slideLayouts/slideLayout22.xml"/><Relationship Id="rId19" Type="http://schemas.openxmlformats.org/officeDocument/2006/relationships/slideLayout" Target="../slideLayouts/slideLayout31.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 Id="rId22"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pic>
        <p:nvPicPr>
          <p:cNvPr id="5" name="Bildobjekt 4">
            <a:extLst>
              <a:ext uri="{FF2B5EF4-FFF2-40B4-BE49-F238E27FC236}">
                <a16:creationId xmlns:a16="http://schemas.microsoft.com/office/drawing/2014/main" id="{225EE6FE-7439-4892-8F44-1A7BFCBF01FF}"/>
              </a:ext>
            </a:extLst>
          </p:cNvPr>
          <p:cNvPicPr>
            <a:picLocks noChangeAspect="1"/>
          </p:cNvPicPr>
          <p:nvPr/>
        </p:nvPicPr>
        <p:blipFill>
          <a:blip r:embed="rId14"/>
          <a:stretch>
            <a:fillRect/>
          </a:stretch>
        </p:blipFill>
        <p:spPr>
          <a:xfrm>
            <a:off x="7881741" y="4726190"/>
            <a:ext cx="1209524" cy="352381"/>
          </a:xfrm>
          <a:prstGeom prst="rect">
            <a:avLst/>
          </a:prstGeom>
        </p:spPr>
      </p:pic>
    </p:spTree>
  </p:cSld>
  <p:clrMap bg1="lt1" tx1="dk1" bg2="dk2" tx2="lt2" accent1="accent1" accent2="accent2" accent3="accent3" accent4="accent4" accent5="accent5" accent6="accent6" hlink="hlink" folHlink="folHlink"/>
  <p:sldLayoutIdLst>
    <p:sldLayoutId id="2147483698" r:id="rId1"/>
    <p:sldLayoutId id="2147483650" r:id="rId2"/>
    <p:sldLayoutId id="2147483651" r:id="rId3"/>
    <p:sldLayoutId id="2147483654" r:id="rId4"/>
    <p:sldLayoutId id="2147483659" r:id="rId5"/>
    <p:sldLayoutId id="2147483660" r:id="rId6"/>
    <p:sldLayoutId id="2147483666" r:id="rId7"/>
    <p:sldLayoutId id="2147483670" r:id="rId8"/>
    <p:sldLayoutId id="2147483673" r:id="rId9"/>
    <p:sldLayoutId id="2147483679" r:id="rId10"/>
    <p:sldLayoutId id="2147483684" r:id="rId11"/>
    <p:sldLayoutId id="2147483685" r:id="rId12"/>
  </p:sldLayoutIdLst>
  <p:hf sldNum="0" hdr="0" ftr="0" dt="0"/>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8" name="Google Shape;8;p1"/>
          <p:cNvSpPr txBox="1">
            <a:spLocks noGrp="1"/>
          </p:cNvSpPr>
          <p:nvPr>
            <p:ph type="sldNum" idx="12"/>
          </p:nvPr>
        </p:nvSpPr>
        <p:spPr>
          <a:xfrm>
            <a:off x="8536302" y="4749851"/>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GB"/>
              <a:t>‹#›</a:t>
            </a:fld>
            <a:endParaRPr/>
          </a:p>
        </p:txBody>
      </p:sp>
      <p:pic>
        <p:nvPicPr>
          <p:cNvPr id="5" name="Bildobjekt 4">
            <a:extLst>
              <a:ext uri="{FF2B5EF4-FFF2-40B4-BE49-F238E27FC236}">
                <a16:creationId xmlns:a16="http://schemas.microsoft.com/office/drawing/2014/main" id="{225EE6FE-7439-4892-8F44-1A7BFCBF01FF}"/>
              </a:ext>
            </a:extLst>
          </p:cNvPr>
          <p:cNvPicPr>
            <a:picLocks noChangeAspect="1"/>
          </p:cNvPicPr>
          <p:nvPr userDrawn="1"/>
        </p:nvPicPr>
        <p:blipFill>
          <a:blip r:embed="rId24"/>
          <a:stretch>
            <a:fillRect/>
          </a:stretch>
        </p:blipFill>
        <p:spPr>
          <a:xfrm>
            <a:off x="7881741" y="4726190"/>
            <a:ext cx="1209524" cy="352381"/>
          </a:xfrm>
          <a:prstGeom prst="rect">
            <a:avLst/>
          </a:prstGeom>
        </p:spPr>
      </p:pic>
    </p:spTree>
    <p:extLst>
      <p:ext uri="{BB962C8B-B14F-4D97-AF65-F5344CB8AC3E}">
        <p14:creationId xmlns:p14="http://schemas.microsoft.com/office/powerpoint/2010/main" val="1271140158"/>
      </p:ext>
    </p:extLst>
  </p:cSld>
  <p:clrMap bg1="lt1" tx1="dk1" bg2="dk2" tx2="lt2" accent1="accent1" accent2="accent2" accent3="accent3" accent4="accent4" accent5="accent5" accent6="accent6" hlink="hlink" folHlink="folHlink"/>
  <p:sldLayoutIdLst>
    <p:sldLayoutId id="2147483718" r:id="rId1"/>
    <p:sldLayoutId id="2147483719" r:id="rId2"/>
    <p:sldLayoutId id="2147483720" r:id="rId3"/>
    <p:sldLayoutId id="2147483721" r:id="rId4"/>
    <p:sldLayoutId id="2147483722" r:id="rId5"/>
    <p:sldLayoutId id="2147483723" r:id="rId6"/>
    <p:sldLayoutId id="2147483724" r:id="rId7"/>
    <p:sldLayoutId id="2147483725" r:id="rId8"/>
    <p:sldLayoutId id="2147483726" r:id="rId9"/>
    <p:sldLayoutId id="2147483727" r:id="rId10"/>
    <p:sldLayoutId id="2147483728" r:id="rId11"/>
    <p:sldLayoutId id="2147483729" r:id="rId12"/>
    <p:sldLayoutId id="2147483730" r:id="rId13"/>
    <p:sldLayoutId id="2147483731" r:id="rId14"/>
    <p:sldLayoutId id="2147483732" r:id="rId15"/>
    <p:sldLayoutId id="2147483733" r:id="rId16"/>
    <p:sldLayoutId id="2147483734" r:id="rId17"/>
    <p:sldLayoutId id="2147483735" r:id="rId18"/>
    <p:sldLayoutId id="2147483736" r:id="rId19"/>
    <p:sldLayoutId id="2147483737" r:id="rId20"/>
    <p:sldLayoutId id="2147483738" r:id="rId21"/>
    <p:sldLayoutId id="2147483739" r:id="rId2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38805068-DC4C-2E35-F3B2-88A540169A22}"/>
              </a:ext>
            </a:extLst>
          </p:cNvPr>
          <p:cNvSpPr>
            <a:spLocks noGrp="1"/>
          </p:cNvSpPr>
          <p:nvPr>
            <p:ph type="title"/>
          </p:nvPr>
        </p:nvSpPr>
        <p:spPr>
          <a:xfrm>
            <a:off x="727800" y="1273112"/>
            <a:ext cx="7688400" cy="1518600"/>
          </a:xfrm>
        </p:spPr>
        <p:txBody>
          <a:bodyPr/>
          <a:lstStyle/>
          <a:p>
            <a:pPr>
              <a:spcAft>
                <a:spcPts val="1800"/>
              </a:spcAft>
            </a:pPr>
            <a:r>
              <a:rPr lang="en-US" sz="4000" b="1" dirty="0">
                <a:solidFill>
                  <a:schemeClr val="bg1"/>
                </a:solidFill>
                <a:latin typeface="Raleway" panose="020B0604020202020204" charset="0"/>
              </a:rPr>
              <a:t>EASI </a:t>
            </a:r>
            <a:r>
              <a:rPr lang="en-US" sz="4000" b="1" dirty="0" err="1">
                <a:solidFill>
                  <a:schemeClr val="bg1"/>
                </a:solidFill>
                <a:latin typeface="Raleway" panose="020B0604020202020204" charset="0"/>
              </a:rPr>
              <a:t>övning</a:t>
            </a:r>
            <a:r>
              <a:rPr lang="en-US" sz="4000" b="1" dirty="0">
                <a:solidFill>
                  <a:schemeClr val="bg1"/>
                </a:solidFill>
                <a:latin typeface="Raleway" panose="020B0604020202020204" charset="0"/>
              </a:rPr>
              <a:t>: </a:t>
            </a:r>
            <a:br>
              <a:rPr lang="en-US" sz="4000" b="1" dirty="0">
                <a:solidFill>
                  <a:schemeClr val="bg1"/>
                </a:solidFill>
                <a:latin typeface="Raleway" panose="020B0604020202020204" charset="0"/>
              </a:rPr>
            </a:br>
            <a:r>
              <a:rPr lang="en-US" sz="4000" dirty="0">
                <a:solidFill>
                  <a:schemeClr val="bg1"/>
                </a:solidFill>
                <a:latin typeface="Raleway" panose="020B0604020202020204" charset="0"/>
              </a:rPr>
              <a:t>Vem </a:t>
            </a:r>
            <a:r>
              <a:rPr lang="en-US" sz="4000" dirty="0" err="1">
                <a:solidFill>
                  <a:schemeClr val="bg1"/>
                </a:solidFill>
                <a:latin typeface="Raleway" panose="020B0604020202020204" charset="0"/>
              </a:rPr>
              <a:t>skickar</a:t>
            </a:r>
            <a:r>
              <a:rPr lang="en-US" sz="4000" dirty="0">
                <a:solidFill>
                  <a:schemeClr val="bg1"/>
                </a:solidFill>
                <a:latin typeface="Raleway" panose="020B0604020202020204" charset="0"/>
              </a:rPr>
              <a:t> e-post</a:t>
            </a:r>
            <a:r>
              <a:rPr lang="en-US" sz="4000" b="1" dirty="0">
                <a:solidFill>
                  <a:schemeClr val="bg1"/>
                </a:solidFill>
                <a:latin typeface="Raleway" panose="020B0604020202020204" charset="0"/>
              </a:rPr>
              <a:t>?</a:t>
            </a:r>
            <a:br>
              <a:rPr lang="en-US" sz="4000" b="1" dirty="0">
                <a:solidFill>
                  <a:schemeClr val="bg1"/>
                </a:solidFill>
                <a:latin typeface="Raleway" panose="020B0604020202020204" charset="0"/>
              </a:rPr>
            </a:br>
            <a:r>
              <a:rPr lang="sv-SE" sz="1800" b="0" dirty="0">
                <a:solidFill>
                  <a:schemeClr val="bg1"/>
                </a:solidFill>
                <a:latin typeface="Raleway" panose="020B0604020202020204" charset="0"/>
              </a:rPr>
              <a:t>Läs e-postmeddelandena och försök ta reda på vilken persontyp som har skrivit vilket e-postmeddelande.</a:t>
            </a:r>
            <a:br>
              <a:rPr lang="en-US" sz="3600" dirty="0">
                <a:solidFill>
                  <a:schemeClr val="bg1"/>
                </a:solidFill>
                <a:latin typeface="Raleway" panose="020B0604020202020204" charset="0"/>
              </a:rPr>
            </a:br>
            <a:endParaRPr lang="sv-SE" dirty="0"/>
          </a:p>
        </p:txBody>
      </p:sp>
    </p:spTree>
    <p:extLst>
      <p:ext uri="{BB962C8B-B14F-4D97-AF65-F5344CB8AC3E}">
        <p14:creationId xmlns:p14="http://schemas.microsoft.com/office/powerpoint/2010/main" val="264700171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1"/>
          <p:cNvSpPr txBox="1">
            <a:spLocks noGrp="1"/>
          </p:cNvSpPr>
          <p:nvPr>
            <p:ph type="title"/>
          </p:nvPr>
        </p:nvSpPr>
        <p:spPr>
          <a:xfrm>
            <a:off x="757264" y="1338513"/>
            <a:ext cx="7688700" cy="5352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GB" dirty="0"/>
              <a:t>De fyra typerna - beteenden</a:t>
            </a:r>
            <a:endParaRPr dirty="0"/>
          </a:p>
        </p:txBody>
      </p:sp>
      <p:sp>
        <p:nvSpPr>
          <p:cNvPr id="206" name="Google Shape;206;p21"/>
          <p:cNvSpPr/>
          <p:nvPr/>
        </p:nvSpPr>
        <p:spPr>
          <a:xfrm>
            <a:off x="1400790" y="2181675"/>
            <a:ext cx="328800" cy="328800"/>
          </a:xfrm>
          <a:prstGeom prst="ellipse">
            <a:avLst/>
          </a:prstGeom>
          <a:solidFill>
            <a:schemeClr val="accent6">
              <a:lumMod val="50000"/>
            </a:schemeClr>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1" i="0" u="none" strike="noStrike" kern="0" cap="none" spc="0" normalizeH="0" baseline="0" noProof="0" dirty="0">
                <a:ln>
                  <a:noFill/>
                </a:ln>
                <a:solidFill>
                  <a:srgbClr val="FFFFFF"/>
                </a:solidFill>
                <a:effectLst/>
                <a:uLnTx/>
                <a:uFillTx/>
                <a:latin typeface="Arial"/>
                <a:cs typeface="Arial"/>
                <a:sym typeface="Arial"/>
              </a:rPr>
              <a:t>E</a:t>
            </a:r>
            <a:endParaRPr kumimoji="0" sz="800" b="1" i="0" u="none" strike="noStrike" kern="0" cap="none" spc="0" normalizeH="0" baseline="0" noProof="0" dirty="0">
              <a:ln>
                <a:noFill/>
              </a:ln>
              <a:solidFill>
                <a:srgbClr val="FFFFFF"/>
              </a:solidFill>
              <a:effectLst/>
              <a:uLnTx/>
              <a:uFillTx/>
              <a:latin typeface="Arial"/>
              <a:cs typeface="Arial"/>
              <a:sym typeface="Arial"/>
            </a:endParaRPr>
          </a:p>
        </p:txBody>
      </p:sp>
      <p:sp>
        <p:nvSpPr>
          <p:cNvPr id="207" name="Google Shape;207;p21"/>
          <p:cNvSpPr txBox="1">
            <a:spLocks noGrp="1"/>
          </p:cNvSpPr>
          <p:nvPr>
            <p:ph type="body" idx="1"/>
          </p:nvPr>
        </p:nvSpPr>
        <p:spPr>
          <a:xfrm>
            <a:off x="1846093" y="1893575"/>
            <a:ext cx="4577447" cy="1860091"/>
          </a:xfrm>
          <a:prstGeom prst="rect">
            <a:avLst/>
          </a:prstGeom>
        </p:spPr>
        <p:txBody>
          <a:bodyPr spcFirstLastPara="1" wrap="square" lIns="91425" tIns="91425" rIns="91425" bIns="91425" numCol="3" anchor="t" anchorCtr="0">
            <a:noAutofit/>
          </a:bodyPr>
          <a:lstStyle/>
          <a:p>
            <a:pPr marL="265176" lvl="1" indent="-182880">
              <a:lnSpc>
                <a:spcPct val="100000"/>
              </a:lnSpc>
              <a:buClr>
                <a:srgbClr val="FFFFFF"/>
              </a:buClr>
              <a:buFont typeface="Arial"/>
              <a:buChar char="•"/>
            </a:pPr>
            <a:r>
              <a:rPr lang="sv-SE" sz="1000" dirty="0">
                <a:solidFill>
                  <a:schemeClr val="bg2"/>
                </a:solidFill>
                <a:latin typeface="Raleway"/>
                <a:cs typeface="Tahoma"/>
              </a:rPr>
              <a:t>Upprymd Känsloladdad</a:t>
            </a:r>
            <a:br>
              <a:rPr lang="sv-SE" sz="1000" dirty="0">
                <a:solidFill>
                  <a:schemeClr val="bg2"/>
                </a:solidFill>
                <a:latin typeface="Raleway"/>
                <a:cs typeface="Tahoma"/>
              </a:rPr>
            </a:br>
            <a:r>
              <a:rPr lang="sv-SE" sz="1000" dirty="0">
                <a:solidFill>
                  <a:schemeClr val="bg2"/>
                </a:solidFill>
                <a:latin typeface="Raleway"/>
                <a:cs typeface="Tahoma"/>
              </a:rPr>
              <a:t>Utåtriktad</a:t>
            </a:r>
            <a:br>
              <a:rPr lang="sv-SE" sz="1000" dirty="0">
                <a:solidFill>
                  <a:schemeClr val="bg2"/>
                </a:solidFill>
                <a:latin typeface="Raleway"/>
                <a:cs typeface="Tahoma"/>
              </a:rPr>
            </a:br>
            <a:r>
              <a:rPr lang="sv-SE" sz="1000" dirty="0">
                <a:solidFill>
                  <a:schemeClr val="bg2"/>
                </a:solidFill>
                <a:latin typeface="Raleway"/>
                <a:cs typeface="Tahoma"/>
              </a:rPr>
              <a:t>Inflytelserik</a:t>
            </a:r>
            <a:br>
              <a:rPr lang="sv-SE" sz="1000" dirty="0">
                <a:solidFill>
                  <a:schemeClr val="bg2"/>
                </a:solidFill>
                <a:latin typeface="Raleway"/>
                <a:cs typeface="Tahoma"/>
              </a:rPr>
            </a:br>
            <a:r>
              <a:rPr lang="sv-SE" sz="1000" dirty="0">
                <a:solidFill>
                  <a:schemeClr val="bg2"/>
                </a:solidFill>
                <a:latin typeface="Raleway"/>
                <a:cs typeface="Tahoma"/>
              </a:rPr>
              <a:t>Experimenterande</a:t>
            </a:r>
            <a:br>
              <a:rPr lang="sv-SE" sz="1000" dirty="0">
                <a:solidFill>
                  <a:schemeClr val="bg2"/>
                </a:solidFill>
                <a:latin typeface="Raleway"/>
                <a:cs typeface="Tahoma"/>
              </a:rPr>
            </a:br>
            <a:r>
              <a:rPr lang="sv-SE" sz="1000" dirty="0">
                <a:solidFill>
                  <a:schemeClr val="bg2"/>
                </a:solidFill>
                <a:latin typeface="Raleway"/>
                <a:cs typeface="Tahoma"/>
              </a:rPr>
              <a:t>Spontan</a:t>
            </a:r>
          </a:p>
        </p:txBody>
      </p:sp>
      <p:sp>
        <p:nvSpPr>
          <p:cNvPr id="208" name="Google Shape;208;p21"/>
          <p:cNvSpPr/>
          <p:nvPr/>
        </p:nvSpPr>
        <p:spPr>
          <a:xfrm>
            <a:off x="1400790" y="3404075"/>
            <a:ext cx="328800" cy="328800"/>
          </a:xfrm>
          <a:prstGeom prst="ellipse">
            <a:avLst/>
          </a:prstGeom>
          <a:solidFill>
            <a:srgbClr val="FFCC0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1" i="0" u="none" strike="noStrike" kern="0" cap="none" spc="0" normalizeH="0" baseline="0" noProof="0" dirty="0">
                <a:ln>
                  <a:noFill/>
                </a:ln>
                <a:solidFill>
                  <a:srgbClr val="1A1A1A"/>
                </a:solidFill>
                <a:effectLst/>
                <a:uLnTx/>
                <a:uFillTx/>
                <a:latin typeface="Arial"/>
                <a:cs typeface="Arial"/>
                <a:sym typeface="Arial"/>
              </a:rPr>
              <a:t>I</a:t>
            </a:r>
            <a:endParaRPr kumimoji="0" sz="800" b="1" i="0" u="none" strike="noStrike" kern="0" cap="none" spc="0" normalizeH="0" baseline="0" noProof="0" dirty="0">
              <a:ln>
                <a:noFill/>
              </a:ln>
              <a:solidFill>
                <a:srgbClr val="1A1A1A"/>
              </a:solidFill>
              <a:effectLst/>
              <a:uLnTx/>
              <a:uFillTx/>
              <a:latin typeface="Arial"/>
              <a:cs typeface="Arial"/>
              <a:sym typeface="Arial"/>
            </a:endParaRPr>
          </a:p>
        </p:txBody>
      </p:sp>
      <p:sp>
        <p:nvSpPr>
          <p:cNvPr id="210" name="Google Shape;210;p21"/>
          <p:cNvSpPr/>
          <p:nvPr/>
        </p:nvSpPr>
        <p:spPr>
          <a:xfrm>
            <a:off x="3964326" y="2181675"/>
            <a:ext cx="328800" cy="328800"/>
          </a:xfrm>
          <a:prstGeom prst="ellipse">
            <a:avLst/>
          </a:prstGeom>
          <a:solidFill>
            <a:srgbClr val="00B05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sv-SE" sz="800" b="1" i="0" u="none" strike="noStrike" kern="0" cap="none" spc="0" normalizeH="0" baseline="0" noProof="0" dirty="0">
                <a:ln>
                  <a:noFill/>
                </a:ln>
                <a:solidFill>
                  <a:srgbClr val="FFFFFF"/>
                </a:solidFill>
                <a:effectLst/>
                <a:uLnTx/>
                <a:uFillTx/>
                <a:latin typeface="Arial"/>
                <a:cs typeface="Arial"/>
                <a:sym typeface="Arial"/>
              </a:rPr>
              <a:t>S</a:t>
            </a:r>
            <a:endParaRPr kumimoji="0" sz="800" b="1" i="0" u="none" strike="noStrike" kern="0" cap="none" spc="0" normalizeH="0" baseline="0" noProof="0" dirty="0">
              <a:ln>
                <a:noFill/>
              </a:ln>
              <a:solidFill>
                <a:srgbClr val="FFFFFF"/>
              </a:solidFill>
              <a:effectLst/>
              <a:uLnTx/>
              <a:uFillTx/>
              <a:latin typeface="Arial"/>
              <a:cs typeface="Arial"/>
              <a:sym typeface="Arial"/>
            </a:endParaRPr>
          </a:p>
        </p:txBody>
      </p:sp>
      <p:sp>
        <p:nvSpPr>
          <p:cNvPr id="212" name="Google Shape;212;p21"/>
          <p:cNvSpPr/>
          <p:nvPr/>
        </p:nvSpPr>
        <p:spPr>
          <a:xfrm>
            <a:off x="3964326" y="3404075"/>
            <a:ext cx="328800" cy="328800"/>
          </a:xfrm>
          <a:prstGeom prst="ellipse">
            <a:avLst/>
          </a:prstGeom>
          <a:solidFill>
            <a:srgbClr val="0070C0"/>
          </a:solidFill>
          <a:ln>
            <a:noFill/>
          </a:ln>
        </p:spPr>
        <p:txBody>
          <a:bodyPr spcFirstLastPara="1" wrap="square"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GB" sz="800" b="1" i="0" u="none" strike="noStrike" kern="0" cap="none" spc="0" normalizeH="0" baseline="0" noProof="0" dirty="0">
                <a:ln>
                  <a:noFill/>
                </a:ln>
                <a:solidFill>
                  <a:srgbClr val="FFFFFF"/>
                </a:solidFill>
                <a:effectLst/>
                <a:uLnTx/>
                <a:uFillTx/>
                <a:latin typeface="Arial"/>
                <a:cs typeface="Arial"/>
                <a:sym typeface="Arial"/>
              </a:rPr>
              <a:t>A</a:t>
            </a:r>
            <a:endParaRPr kumimoji="0" sz="800" b="1" i="0" u="none" strike="noStrike" kern="0" cap="none" spc="0" normalizeH="0" baseline="0" noProof="0" dirty="0">
              <a:ln>
                <a:noFill/>
              </a:ln>
              <a:solidFill>
                <a:srgbClr val="FFFFFF"/>
              </a:solidFill>
              <a:effectLst/>
              <a:uLnTx/>
              <a:uFillTx/>
              <a:latin typeface="Arial"/>
              <a:cs typeface="Arial"/>
              <a:sym typeface="Arial"/>
            </a:endParaRPr>
          </a:p>
        </p:txBody>
      </p:sp>
      <p:sp>
        <p:nvSpPr>
          <p:cNvPr id="13" name="Google Shape;207;p21">
            <a:extLst>
              <a:ext uri="{FF2B5EF4-FFF2-40B4-BE49-F238E27FC236}">
                <a16:creationId xmlns:a16="http://schemas.microsoft.com/office/drawing/2014/main" id="{DE07EC6F-A8C1-4527-B767-8E10E8D08470}"/>
              </a:ext>
            </a:extLst>
          </p:cNvPr>
          <p:cNvSpPr txBox="1">
            <a:spLocks/>
          </p:cNvSpPr>
          <p:nvPr/>
        </p:nvSpPr>
        <p:spPr>
          <a:xfrm>
            <a:off x="2038424" y="3242730"/>
            <a:ext cx="4028183" cy="1614953"/>
          </a:xfrm>
          <a:prstGeom prst="rect">
            <a:avLst/>
          </a:prstGeom>
          <a:noFill/>
          <a:ln>
            <a:noFill/>
          </a:ln>
        </p:spPr>
        <p:txBody>
          <a:bodyPr spcFirstLastPara="1" wrap="square" lIns="91425" tIns="91425" rIns="91425" bIns="91425" numCol="3" anchor="t" anchorCtr="0">
            <a:noAutofit/>
          </a:bodyPr>
          <a:lstStyle>
            <a:defPPr marR="0" lvl="0" algn="l" rtl="0">
              <a:lnSpc>
                <a:spcPct val="100000"/>
              </a:lnSpc>
              <a:spcBef>
                <a:spcPts val="0"/>
              </a:spcBef>
              <a:spcAft>
                <a:spcPts val="0"/>
              </a:spcAft>
            </a:defPPr>
            <a:lvl1pPr marL="457200" indent="-311150">
              <a:lnSpc>
                <a:spcPct val="115000"/>
              </a:lnSpc>
              <a:buClr>
                <a:schemeClr val="accent1"/>
              </a:buClr>
              <a:buSzPts val="1300"/>
              <a:buFont typeface="Lato"/>
              <a:buChar char="●"/>
              <a:defRPr sz="1300">
                <a:solidFill>
                  <a:schemeClr val="accent1"/>
                </a:solidFill>
                <a:latin typeface="Lato"/>
                <a:ea typeface="Lato"/>
                <a:cs typeface="Lato"/>
                <a:sym typeface="Lato"/>
              </a:defRPr>
            </a:lvl1pPr>
            <a:lvl2pPr marL="265176" indent="-182880">
              <a:spcBef>
                <a:spcPts val="1600"/>
              </a:spcBef>
              <a:buClr>
                <a:srgbClr val="FFFFFF"/>
              </a:buClr>
              <a:buSzPts val="1100"/>
              <a:buChar char="•"/>
              <a:defRPr sz="1000">
                <a:solidFill>
                  <a:schemeClr val="bg2"/>
                </a:solidFill>
                <a:latin typeface="Calibri" pitchFamily="34" charset="0"/>
                <a:ea typeface="Lato"/>
                <a:cs typeface="Tahoma"/>
                <a:sym typeface="Lato"/>
              </a:defRPr>
            </a:lvl2pPr>
            <a:lvl3pPr marL="1371600" indent="-298450">
              <a:lnSpc>
                <a:spcPct val="115000"/>
              </a:lnSpc>
              <a:spcBef>
                <a:spcPts val="1600"/>
              </a:spcBef>
              <a:buClr>
                <a:schemeClr val="accent1"/>
              </a:buClr>
              <a:buSzPts val="1100"/>
              <a:buFont typeface="Lato"/>
              <a:buChar char="■"/>
              <a:defRPr sz="1100">
                <a:solidFill>
                  <a:schemeClr val="accent1"/>
                </a:solidFill>
                <a:latin typeface="Lato"/>
                <a:ea typeface="Lato"/>
                <a:cs typeface="Lato"/>
                <a:sym typeface="Lato"/>
              </a:defRPr>
            </a:lvl3pPr>
            <a:lvl4pPr marL="1828800" indent="-298450">
              <a:lnSpc>
                <a:spcPct val="115000"/>
              </a:lnSpc>
              <a:spcBef>
                <a:spcPts val="1600"/>
              </a:spcBef>
              <a:buClr>
                <a:schemeClr val="accent1"/>
              </a:buClr>
              <a:buSzPts val="1100"/>
              <a:buFont typeface="Lato"/>
              <a:buChar char="●"/>
              <a:defRPr sz="1100">
                <a:solidFill>
                  <a:schemeClr val="accent1"/>
                </a:solidFill>
                <a:latin typeface="Lato"/>
                <a:ea typeface="Lato"/>
                <a:cs typeface="Lato"/>
                <a:sym typeface="Lato"/>
              </a:defRPr>
            </a:lvl4pPr>
            <a:lvl5pPr marL="2286000" indent="-298450">
              <a:lnSpc>
                <a:spcPct val="115000"/>
              </a:lnSpc>
              <a:spcBef>
                <a:spcPts val="1600"/>
              </a:spcBef>
              <a:buClr>
                <a:schemeClr val="accent1"/>
              </a:buClr>
              <a:buSzPts val="1100"/>
              <a:buFont typeface="Lato"/>
              <a:buChar char="○"/>
              <a:defRPr sz="1100">
                <a:solidFill>
                  <a:schemeClr val="accent1"/>
                </a:solidFill>
                <a:latin typeface="Lato"/>
                <a:ea typeface="Lato"/>
                <a:cs typeface="Lato"/>
                <a:sym typeface="Lato"/>
              </a:defRPr>
            </a:lvl5pPr>
            <a:lvl6pPr marL="2743200" indent="-298450">
              <a:lnSpc>
                <a:spcPct val="115000"/>
              </a:lnSpc>
              <a:spcBef>
                <a:spcPts val="1600"/>
              </a:spcBef>
              <a:buClr>
                <a:schemeClr val="accent1"/>
              </a:buClr>
              <a:buSzPts val="1100"/>
              <a:buFont typeface="Lato"/>
              <a:buChar char="■"/>
              <a:defRPr sz="1100">
                <a:solidFill>
                  <a:schemeClr val="accent1"/>
                </a:solidFill>
                <a:latin typeface="Lato"/>
                <a:ea typeface="Lato"/>
                <a:cs typeface="Lato"/>
                <a:sym typeface="Lato"/>
              </a:defRPr>
            </a:lvl6pPr>
            <a:lvl7pPr marL="3200400" indent="-298450">
              <a:lnSpc>
                <a:spcPct val="115000"/>
              </a:lnSpc>
              <a:spcBef>
                <a:spcPts val="1600"/>
              </a:spcBef>
              <a:buClr>
                <a:schemeClr val="accent1"/>
              </a:buClr>
              <a:buSzPts val="1100"/>
              <a:buFont typeface="Lato"/>
              <a:buChar char="●"/>
              <a:defRPr sz="1100">
                <a:solidFill>
                  <a:schemeClr val="accent1"/>
                </a:solidFill>
                <a:latin typeface="Lato"/>
                <a:ea typeface="Lato"/>
                <a:cs typeface="Lato"/>
                <a:sym typeface="Lato"/>
              </a:defRPr>
            </a:lvl7pPr>
            <a:lvl8pPr marL="3657600" indent="-298450">
              <a:lnSpc>
                <a:spcPct val="115000"/>
              </a:lnSpc>
              <a:spcBef>
                <a:spcPts val="1600"/>
              </a:spcBef>
              <a:buClr>
                <a:schemeClr val="accent1"/>
              </a:buClr>
              <a:buSzPts val="1100"/>
              <a:buFont typeface="Lato"/>
              <a:buChar char="○"/>
              <a:defRPr sz="1100">
                <a:solidFill>
                  <a:schemeClr val="accent1"/>
                </a:solidFill>
                <a:latin typeface="Lato"/>
                <a:ea typeface="Lato"/>
                <a:cs typeface="Lato"/>
                <a:sym typeface="Lato"/>
              </a:defRPr>
            </a:lvl8pPr>
            <a:lvl9pPr marL="4114800"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pPr marL="82296" marR="0" lvl="1" indent="0" algn="l" defTabSz="914400" rtl="0" eaLnBrk="1" fontAlgn="auto" latinLnBrk="0" hangingPunct="1">
              <a:lnSpc>
                <a:spcPct val="100000"/>
              </a:lnSpc>
              <a:spcBef>
                <a:spcPts val="1600"/>
              </a:spcBef>
              <a:spcAft>
                <a:spcPts val="0"/>
              </a:spcAft>
              <a:buClr>
                <a:srgbClr val="FFFFFF"/>
              </a:buClr>
              <a:buSzPts val="1100"/>
              <a:buFont typeface="Arial"/>
              <a:buNone/>
              <a:tabLst/>
              <a:defRPr/>
            </a:pPr>
            <a:r>
              <a:rPr kumimoji="0" lang="sv-SE" sz="1000" b="0" i="0" u="none" strike="noStrike" kern="0" cap="none" spc="0" normalizeH="0" baseline="0" noProof="0" dirty="0">
                <a:ln>
                  <a:noFill/>
                </a:ln>
                <a:solidFill>
                  <a:srgbClr val="1A1A1A"/>
                </a:solidFill>
                <a:effectLst/>
                <a:uLnTx/>
                <a:uFillTx/>
                <a:latin typeface="Raleway"/>
                <a:cs typeface="Tahoma"/>
                <a:sym typeface="Lato"/>
              </a:rPr>
              <a:t>Styrande</a:t>
            </a:r>
            <a:br>
              <a:rPr kumimoji="0" lang="sv-SE" sz="1000" b="0" i="0" u="none" strike="noStrike" kern="0" cap="none" spc="0" normalizeH="0" baseline="0" noProof="0" dirty="0">
                <a:ln>
                  <a:noFill/>
                </a:ln>
                <a:solidFill>
                  <a:srgbClr val="1A1A1A"/>
                </a:solidFill>
                <a:effectLst/>
                <a:uLnTx/>
                <a:uFillTx/>
                <a:latin typeface="Raleway"/>
                <a:cs typeface="Tahoma"/>
                <a:sym typeface="Lato"/>
              </a:rPr>
            </a:br>
            <a:r>
              <a:rPr kumimoji="0" lang="sv-SE" sz="1000" b="0" i="0" u="none" strike="noStrike" kern="0" cap="none" spc="0" normalizeH="0" baseline="0" noProof="0" dirty="0">
                <a:ln>
                  <a:noFill/>
                </a:ln>
                <a:solidFill>
                  <a:srgbClr val="1A1A1A"/>
                </a:solidFill>
                <a:effectLst/>
                <a:uLnTx/>
                <a:uFillTx/>
                <a:latin typeface="Raleway"/>
                <a:cs typeface="Tahoma"/>
                <a:sym typeface="Lato"/>
              </a:rPr>
              <a:t>Resultatorienterad</a:t>
            </a:r>
            <a:br>
              <a:rPr kumimoji="0" lang="sv-SE" sz="1000" b="0" i="0" u="none" strike="noStrike" kern="0" cap="none" spc="0" normalizeH="0" baseline="0" noProof="0" dirty="0">
                <a:ln>
                  <a:noFill/>
                </a:ln>
                <a:solidFill>
                  <a:srgbClr val="1A1A1A"/>
                </a:solidFill>
                <a:effectLst/>
                <a:uLnTx/>
                <a:uFillTx/>
                <a:latin typeface="Raleway"/>
                <a:cs typeface="Tahoma"/>
                <a:sym typeface="Lato"/>
              </a:rPr>
            </a:br>
            <a:r>
              <a:rPr kumimoji="0" lang="sv-SE" sz="1000" b="0" i="0" u="none" strike="noStrike" kern="0" cap="none" spc="0" normalizeH="0" baseline="0" noProof="0" dirty="0">
                <a:ln>
                  <a:noFill/>
                </a:ln>
                <a:solidFill>
                  <a:srgbClr val="1A1A1A"/>
                </a:solidFill>
                <a:effectLst/>
                <a:uLnTx/>
                <a:uFillTx/>
                <a:latin typeface="Raleway"/>
                <a:cs typeface="Tahoma"/>
                <a:sym typeface="Lato"/>
              </a:rPr>
              <a:t>Effektiv beslutsfattare</a:t>
            </a:r>
            <a:br>
              <a:rPr kumimoji="0" lang="sv-SE" sz="1000" b="0" i="0" u="none" strike="noStrike" kern="0" cap="none" spc="0" normalizeH="0" baseline="0" noProof="0" dirty="0">
                <a:ln>
                  <a:noFill/>
                </a:ln>
                <a:solidFill>
                  <a:srgbClr val="1A1A1A"/>
                </a:solidFill>
                <a:effectLst/>
                <a:uLnTx/>
                <a:uFillTx/>
                <a:latin typeface="Raleway"/>
                <a:cs typeface="Tahoma"/>
                <a:sym typeface="Lato"/>
              </a:rPr>
            </a:br>
            <a:r>
              <a:rPr kumimoji="0" lang="sv-SE" sz="1000" b="0" i="0" u="none" strike="noStrike" kern="0" cap="none" spc="0" normalizeH="0" baseline="0" noProof="0" dirty="0">
                <a:ln>
                  <a:noFill/>
                </a:ln>
                <a:solidFill>
                  <a:srgbClr val="1A1A1A"/>
                </a:solidFill>
                <a:effectLst/>
                <a:uLnTx/>
                <a:uFillTx/>
                <a:latin typeface="Raleway"/>
                <a:cs typeface="Tahoma"/>
                <a:sym typeface="Lato"/>
              </a:rPr>
              <a:t>Pragmatisk</a:t>
            </a:r>
            <a:br>
              <a:rPr kumimoji="0" lang="sv-SE" sz="1000" b="0" i="0" u="none" strike="noStrike" kern="0" cap="none" spc="0" normalizeH="0" baseline="0" noProof="0" dirty="0">
                <a:ln>
                  <a:noFill/>
                </a:ln>
                <a:solidFill>
                  <a:srgbClr val="1A1A1A"/>
                </a:solidFill>
                <a:effectLst/>
                <a:uLnTx/>
                <a:uFillTx/>
                <a:latin typeface="Raleway"/>
                <a:cs typeface="Tahoma"/>
                <a:sym typeface="Lato"/>
              </a:rPr>
            </a:br>
            <a:r>
              <a:rPr kumimoji="0" lang="sv-SE" sz="1000" b="0" i="0" u="none" strike="noStrike" kern="0" cap="none" spc="0" normalizeH="0" baseline="0" noProof="0" dirty="0">
                <a:ln>
                  <a:noFill/>
                </a:ln>
                <a:solidFill>
                  <a:srgbClr val="1A1A1A"/>
                </a:solidFill>
                <a:effectLst/>
                <a:uLnTx/>
                <a:uFillTx/>
                <a:latin typeface="Raleway"/>
                <a:cs typeface="Tahoma"/>
                <a:sym typeface="Lato"/>
              </a:rPr>
              <a:t>Direkt </a:t>
            </a:r>
            <a:br>
              <a:rPr kumimoji="0" lang="sv-SE" sz="1000" b="0" i="0" u="none" strike="noStrike" kern="0" cap="none" spc="0" normalizeH="0" baseline="0" noProof="0" dirty="0">
                <a:ln>
                  <a:noFill/>
                </a:ln>
                <a:solidFill>
                  <a:srgbClr val="1A1A1A"/>
                </a:solidFill>
                <a:effectLst/>
                <a:uLnTx/>
                <a:uFillTx/>
                <a:latin typeface="Raleway"/>
                <a:cs typeface="Tahoma"/>
                <a:sym typeface="Lato"/>
              </a:rPr>
            </a:br>
            <a:r>
              <a:rPr kumimoji="0" lang="sv-SE" sz="1000" b="0" i="0" u="none" strike="noStrike" kern="0" cap="none" spc="0" normalizeH="0" baseline="0" noProof="0" dirty="0">
                <a:ln>
                  <a:noFill/>
                </a:ln>
                <a:solidFill>
                  <a:srgbClr val="1A1A1A"/>
                </a:solidFill>
                <a:effectLst/>
                <a:uLnTx/>
                <a:uFillTx/>
                <a:latin typeface="Raleway"/>
                <a:cs typeface="Tahoma"/>
                <a:sym typeface="Lato"/>
              </a:rPr>
              <a:t>Otålig</a:t>
            </a:r>
          </a:p>
        </p:txBody>
      </p:sp>
      <p:sp>
        <p:nvSpPr>
          <p:cNvPr id="18" name="Google Shape;207;p21">
            <a:extLst>
              <a:ext uri="{FF2B5EF4-FFF2-40B4-BE49-F238E27FC236}">
                <a16:creationId xmlns:a16="http://schemas.microsoft.com/office/drawing/2014/main" id="{ECF0FF74-60AF-45A3-91B3-B79FF2FED0D4}"/>
              </a:ext>
            </a:extLst>
          </p:cNvPr>
          <p:cNvSpPr txBox="1">
            <a:spLocks/>
          </p:cNvSpPr>
          <p:nvPr/>
        </p:nvSpPr>
        <p:spPr>
          <a:xfrm>
            <a:off x="4581253" y="1933300"/>
            <a:ext cx="4577447" cy="1860091"/>
          </a:xfrm>
          <a:prstGeom prst="rect">
            <a:avLst/>
          </a:prstGeom>
          <a:noFill/>
          <a:ln>
            <a:noFill/>
          </a:ln>
        </p:spPr>
        <p:txBody>
          <a:bodyPr spcFirstLastPara="1" wrap="square" lIns="91425" tIns="91425" rIns="91425" bIns="91425" numCol="3" anchor="t" anchorCtr="0">
            <a:noAutofit/>
          </a:bodyPr>
          <a:lstStyle>
            <a:defPPr marR="0" lvl="0" algn="l" rtl="0">
              <a:lnSpc>
                <a:spcPct val="100000"/>
              </a:lnSpc>
              <a:spcBef>
                <a:spcPts val="0"/>
              </a:spcBef>
              <a:spcAft>
                <a:spcPts val="0"/>
              </a:spcAft>
            </a:defPPr>
            <a:lvl1pPr marL="457200" marR="0" lvl="0" indent="-311150" algn="l" rtl="0">
              <a:lnSpc>
                <a:spcPct val="115000"/>
              </a:lnSpc>
              <a:spcBef>
                <a:spcPts val="0"/>
              </a:spcBef>
              <a:spcAft>
                <a:spcPts val="0"/>
              </a:spcAft>
              <a:buClr>
                <a:schemeClr val="accent1"/>
              </a:buClr>
              <a:buSzPts val="1300"/>
              <a:buFont typeface="Lato"/>
              <a:buChar char="●"/>
              <a:defRPr sz="1300" b="0" i="0" u="none" strike="noStrike" cap="none">
                <a:solidFill>
                  <a:schemeClr val="accent1"/>
                </a:solidFill>
                <a:latin typeface="Lato"/>
                <a:ea typeface="Lato"/>
                <a:cs typeface="Lato"/>
                <a:sym typeface="Lato"/>
              </a:defRPr>
            </a:lvl1pPr>
            <a:lvl2pPr marL="914400" marR="0" lvl="1"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2pPr>
            <a:lvl3pPr marL="1371600" marR="0" lvl="2"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3pPr>
            <a:lvl4pPr marL="1828800" marR="0" lvl="3"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4pPr>
            <a:lvl5pPr marL="2286000" marR="0" lvl="4"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5pPr>
            <a:lvl6pPr marL="2743200" marR="0" lvl="5"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6pPr>
            <a:lvl7pPr marL="3200400" marR="0" lvl="6"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7pPr>
            <a:lvl8pPr marL="3657600" marR="0" lvl="7" indent="-298450" algn="l" rtl="0">
              <a:lnSpc>
                <a:spcPct val="115000"/>
              </a:lnSpc>
              <a:spcBef>
                <a:spcPts val="1600"/>
              </a:spcBef>
              <a:spcAft>
                <a:spcPts val="0"/>
              </a:spcAft>
              <a:buClr>
                <a:schemeClr val="accent1"/>
              </a:buClr>
              <a:buSzPts val="1100"/>
              <a:buFont typeface="Lato"/>
              <a:buChar char="○"/>
              <a:defRPr sz="1100" b="0" i="0" u="none" strike="noStrike" cap="none">
                <a:solidFill>
                  <a:schemeClr val="accent1"/>
                </a:solidFill>
                <a:latin typeface="Lato"/>
                <a:ea typeface="Lato"/>
                <a:cs typeface="Lato"/>
                <a:sym typeface="Lato"/>
              </a:defRPr>
            </a:lvl8pPr>
            <a:lvl9pPr marL="4114800" marR="0" lvl="8" indent="-298450" algn="l" rtl="0">
              <a:lnSpc>
                <a:spcPct val="115000"/>
              </a:lnSpc>
              <a:spcBef>
                <a:spcPts val="1600"/>
              </a:spcBef>
              <a:spcAft>
                <a:spcPts val="1600"/>
              </a:spcAft>
              <a:buClr>
                <a:schemeClr val="accent1"/>
              </a:buClr>
              <a:buSzPts val="1100"/>
              <a:buFont typeface="Lato"/>
              <a:buChar char="■"/>
              <a:defRPr sz="1100" b="0" i="0" u="none" strike="noStrike" cap="none">
                <a:solidFill>
                  <a:schemeClr val="accent1"/>
                </a:solidFill>
                <a:latin typeface="Lato"/>
                <a:ea typeface="Lato"/>
                <a:cs typeface="Lato"/>
                <a:sym typeface="Lato"/>
              </a:defRPr>
            </a:lvl9pPr>
          </a:lstStyle>
          <a:p>
            <a:pPr marL="82296" marR="0" lvl="1" indent="0" algn="l" defTabSz="914400" rtl="0" eaLnBrk="1" fontAlgn="auto" latinLnBrk="0" hangingPunct="1">
              <a:lnSpc>
                <a:spcPct val="100000"/>
              </a:lnSpc>
              <a:spcBef>
                <a:spcPts val="1600"/>
              </a:spcBef>
              <a:spcAft>
                <a:spcPts val="0"/>
              </a:spcAft>
              <a:buClr>
                <a:srgbClr val="808080">
                  <a:lumMod val="50000"/>
                </a:srgbClr>
              </a:buClr>
              <a:buSzPts val="1100"/>
              <a:buFont typeface="Lato"/>
              <a:buNone/>
              <a:tabLst/>
              <a:defRPr/>
            </a:pPr>
            <a:r>
              <a:rPr kumimoji="0" lang="sv-SE" sz="1000" b="0" i="0" u="none" strike="noStrike" kern="0" cap="none" spc="0" normalizeH="0" baseline="0" noProof="0" dirty="0">
                <a:ln>
                  <a:noFill/>
                </a:ln>
                <a:solidFill>
                  <a:srgbClr val="808080">
                    <a:lumMod val="50000"/>
                  </a:srgbClr>
                </a:solidFill>
                <a:effectLst/>
                <a:uLnTx/>
                <a:uFillTx/>
                <a:latin typeface="Raleway"/>
                <a:cs typeface="Tahoma"/>
                <a:sym typeface="Lato"/>
              </a:rPr>
              <a:t>Känslig</a:t>
            </a:r>
            <a:br>
              <a:rPr kumimoji="0" lang="sv-SE" sz="1000" b="0" i="0" u="none" strike="noStrike" kern="0" cap="none" spc="0" normalizeH="0" baseline="0" noProof="0" dirty="0">
                <a:ln>
                  <a:noFill/>
                </a:ln>
                <a:solidFill>
                  <a:srgbClr val="808080">
                    <a:lumMod val="50000"/>
                  </a:srgbClr>
                </a:solidFill>
                <a:effectLst/>
                <a:uLnTx/>
                <a:uFillTx/>
                <a:latin typeface="Raleway"/>
                <a:cs typeface="Tahoma"/>
                <a:sym typeface="Lato"/>
              </a:rPr>
            </a:br>
            <a:r>
              <a:rPr kumimoji="0" lang="sv-SE" sz="1000" b="0" i="0" u="none" strike="noStrike" kern="0" cap="none" spc="0" normalizeH="0" baseline="0" noProof="0" dirty="0">
                <a:ln>
                  <a:noFill/>
                </a:ln>
                <a:solidFill>
                  <a:srgbClr val="808080">
                    <a:lumMod val="50000"/>
                  </a:srgbClr>
                </a:solidFill>
                <a:effectLst/>
                <a:uLnTx/>
                <a:uFillTx/>
                <a:latin typeface="Raleway"/>
                <a:cs typeface="Tahoma"/>
                <a:sym typeface="Lato"/>
              </a:rPr>
              <a:t>Empatisk</a:t>
            </a:r>
            <a:br>
              <a:rPr kumimoji="0" lang="sv-SE" sz="1000" b="0" i="0" u="none" strike="noStrike" kern="0" cap="none" spc="0" normalizeH="0" baseline="0" noProof="0" dirty="0">
                <a:ln>
                  <a:noFill/>
                </a:ln>
                <a:solidFill>
                  <a:srgbClr val="808080">
                    <a:lumMod val="50000"/>
                  </a:srgbClr>
                </a:solidFill>
                <a:effectLst/>
                <a:uLnTx/>
                <a:uFillTx/>
                <a:latin typeface="Raleway"/>
                <a:cs typeface="Tahoma"/>
                <a:sym typeface="Lato"/>
              </a:rPr>
            </a:br>
            <a:r>
              <a:rPr kumimoji="0" lang="sv-SE" sz="1000" b="0" i="0" u="none" strike="noStrike" kern="0" cap="none" spc="0" normalizeH="0" baseline="0" noProof="0" dirty="0">
                <a:ln>
                  <a:noFill/>
                </a:ln>
                <a:solidFill>
                  <a:srgbClr val="808080">
                    <a:lumMod val="50000"/>
                  </a:srgbClr>
                </a:solidFill>
                <a:effectLst/>
                <a:uLnTx/>
                <a:uFillTx/>
                <a:latin typeface="Raleway"/>
                <a:cs typeface="Tahoma"/>
                <a:sym typeface="Lato"/>
              </a:rPr>
              <a:t>Välkomnande</a:t>
            </a:r>
            <a:br>
              <a:rPr kumimoji="0" lang="sv-SE" sz="1000" b="0" i="0" u="none" strike="noStrike" kern="0" cap="none" spc="0" normalizeH="0" baseline="0" noProof="0" dirty="0">
                <a:ln>
                  <a:noFill/>
                </a:ln>
                <a:solidFill>
                  <a:srgbClr val="808080">
                    <a:lumMod val="50000"/>
                  </a:srgbClr>
                </a:solidFill>
                <a:effectLst/>
                <a:uLnTx/>
                <a:uFillTx/>
                <a:latin typeface="Raleway"/>
                <a:cs typeface="Tahoma"/>
                <a:sym typeface="Lato"/>
              </a:rPr>
            </a:br>
            <a:r>
              <a:rPr kumimoji="0" lang="sv-SE" sz="1000" b="0" i="0" u="none" strike="noStrike" kern="0" cap="none" spc="0" normalizeH="0" baseline="0" noProof="0" dirty="0">
                <a:ln>
                  <a:noFill/>
                </a:ln>
                <a:solidFill>
                  <a:srgbClr val="808080">
                    <a:lumMod val="50000"/>
                  </a:srgbClr>
                </a:solidFill>
                <a:effectLst/>
                <a:uLnTx/>
                <a:uFillTx/>
                <a:latin typeface="Raleway"/>
                <a:cs typeface="Tahoma"/>
                <a:sym typeface="Lato"/>
              </a:rPr>
              <a:t>Harmonisökande</a:t>
            </a:r>
            <a:br>
              <a:rPr kumimoji="0" lang="sv-SE" sz="1000" b="0" i="0" u="none" strike="noStrike" kern="0" cap="none" spc="0" normalizeH="0" baseline="0" noProof="0" dirty="0">
                <a:ln>
                  <a:noFill/>
                </a:ln>
                <a:solidFill>
                  <a:srgbClr val="808080">
                    <a:lumMod val="50000"/>
                  </a:srgbClr>
                </a:solidFill>
                <a:effectLst/>
                <a:uLnTx/>
                <a:uFillTx/>
                <a:latin typeface="Raleway"/>
                <a:cs typeface="Tahoma"/>
                <a:sym typeface="Lato"/>
              </a:rPr>
            </a:br>
            <a:r>
              <a:rPr kumimoji="0" lang="sv-SE" sz="1000" b="0" i="0" u="none" strike="noStrike" kern="0" cap="none" spc="0" normalizeH="0" baseline="0" noProof="0" dirty="0">
                <a:ln>
                  <a:noFill/>
                </a:ln>
                <a:solidFill>
                  <a:srgbClr val="808080">
                    <a:lumMod val="50000"/>
                  </a:srgbClr>
                </a:solidFill>
                <a:effectLst/>
                <a:uLnTx/>
                <a:uFillTx/>
                <a:latin typeface="Raleway"/>
                <a:cs typeface="Tahoma"/>
                <a:sym typeface="Lato"/>
              </a:rPr>
              <a:t>Tålmodig</a:t>
            </a:r>
            <a:br>
              <a:rPr kumimoji="0" lang="sv-SE" sz="1000" b="0" i="0" u="none" strike="noStrike" kern="0" cap="none" spc="0" normalizeH="0" baseline="0" noProof="0" dirty="0">
                <a:ln>
                  <a:noFill/>
                </a:ln>
                <a:solidFill>
                  <a:srgbClr val="808080">
                    <a:lumMod val="50000"/>
                  </a:srgbClr>
                </a:solidFill>
                <a:effectLst/>
                <a:uLnTx/>
                <a:uFillTx/>
                <a:latin typeface="Raleway"/>
                <a:cs typeface="Tahoma"/>
                <a:sym typeface="Lato"/>
              </a:rPr>
            </a:br>
            <a:r>
              <a:rPr kumimoji="0" lang="sv-SE" sz="1000" b="0" i="0" u="none" strike="noStrike" kern="0" cap="none" spc="0" normalizeH="0" baseline="0" noProof="0" dirty="0">
                <a:ln>
                  <a:noFill/>
                </a:ln>
                <a:solidFill>
                  <a:srgbClr val="808080">
                    <a:lumMod val="50000"/>
                  </a:srgbClr>
                </a:solidFill>
                <a:effectLst/>
                <a:uLnTx/>
                <a:uFillTx/>
                <a:latin typeface="Raleway"/>
                <a:cs typeface="Tahoma"/>
                <a:sym typeface="Lato"/>
              </a:rPr>
              <a:t>Söker gemenskap</a:t>
            </a:r>
          </a:p>
        </p:txBody>
      </p:sp>
      <p:sp>
        <p:nvSpPr>
          <p:cNvPr id="19" name="Google Shape;207;p21">
            <a:extLst>
              <a:ext uri="{FF2B5EF4-FFF2-40B4-BE49-F238E27FC236}">
                <a16:creationId xmlns:a16="http://schemas.microsoft.com/office/drawing/2014/main" id="{6CB4AC17-21AD-49E9-9649-6A3031F942F4}"/>
              </a:ext>
            </a:extLst>
          </p:cNvPr>
          <p:cNvSpPr txBox="1">
            <a:spLocks/>
          </p:cNvSpPr>
          <p:nvPr/>
        </p:nvSpPr>
        <p:spPr>
          <a:xfrm>
            <a:off x="4581253" y="3242730"/>
            <a:ext cx="4028183" cy="1614953"/>
          </a:xfrm>
          <a:prstGeom prst="rect">
            <a:avLst/>
          </a:prstGeom>
          <a:noFill/>
          <a:ln>
            <a:noFill/>
          </a:ln>
        </p:spPr>
        <p:txBody>
          <a:bodyPr spcFirstLastPara="1" wrap="square" lIns="91425" tIns="91425" rIns="91425" bIns="91425" numCol="3" anchor="t" anchorCtr="0">
            <a:noAutofit/>
          </a:bodyPr>
          <a:lstStyle>
            <a:defPPr marR="0" lvl="0" algn="l" rtl="0">
              <a:lnSpc>
                <a:spcPct val="100000"/>
              </a:lnSpc>
              <a:spcBef>
                <a:spcPts val="0"/>
              </a:spcBef>
              <a:spcAft>
                <a:spcPts val="0"/>
              </a:spcAft>
              <a:defRPr/>
            </a:defPPr>
            <a:lvl1pPr marL="457200" indent="-311150">
              <a:lnSpc>
                <a:spcPct val="115000"/>
              </a:lnSpc>
              <a:buClr>
                <a:schemeClr val="accent1"/>
              </a:buClr>
              <a:buSzPts val="1300"/>
              <a:buFont typeface="Lato"/>
              <a:buChar char="●"/>
              <a:defRPr sz="1300">
                <a:solidFill>
                  <a:schemeClr val="accent1"/>
                </a:solidFill>
                <a:latin typeface="Lato"/>
                <a:ea typeface="Lato"/>
                <a:cs typeface="Lato"/>
              </a:defRPr>
            </a:lvl1pPr>
            <a:lvl2pPr marL="82296" indent="0">
              <a:spcBef>
                <a:spcPts val="1600"/>
              </a:spcBef>
              <a:buClr>
                <a:srgbClr val="808080">
                  <a:lumMod val="50000"/>
                </a:srgbClr>
              </a:buClr>
              <a:buSzPts val="1100"/>
              <a:buFont typeface="Lato"/>
              <a:buNone/>
              <a:defRPr sz="1000">
                <a:solidFill>
                  <a:srgbClr val="808080">
                    <a:lumMod val="50000"/>
                  </a:srgbClr>
                </a:solidFill>
                <a:latin typeface="Calibri" pitchFamily="34" charset="0"/>
                <a:ea typeface="Lato"/>
                <a:cs typeface="Tahoma"/>
              </a:defRPr>
            </a:lvl2pPr>
            <a:lvl3pPr marL="1371600" indent="-298450">
              <a:lnSpc>
                <a:spcPct val="115000"/>
              </a:lnSpc>
              <a:spcBef>
                <a:spcPts val="1600"/>
              </a:spcBef>
              <a:buClr>
                <a:schemeClr val="accent1"/>
              </a:buClr>
              <a:buSzPts val="1100"/>
              <a:buFont typeface="Lato"/>
              <a:buChar char="■"/>
              <a:defRPr sz="1100">
                <a:solidFill>
                  <a:schemeClr val="accent1"/>
                </a:solidFill>
                <a:latin typeface="Lato"/>
                <a:ea typeface="Lato"/>
                <a:cs typeface="Lato"/>
              </a:defRPr>
            </a:lvl3pPr>
            <a:lvl4pPr marL="1828800" indent="-298450">
              <a:lnSpc>
                <a:spcPct val="115000"/>
              </a:lnSpc>
              <a:spcBef>
                <a:spcPts val="1600"/>
              </a:spcBef>
              <a:buClr>
                <a:schemeClr val="accent1"/>
              </a:buClr>
              <a:buSzPts val="1100"/>
              <a:buFont typeface="Lato"/>
              <a:buChar char="●"/>
              <a:defRPr sz="1100">
                <a:solidFill>
                  <a:schemeClr val="accent1"/>
                </a:solidFill>
                <a:latin typeface="Lato"/>
                <a:ea typeface="Lato"/>
                <a:cs typeface="Lato"/>
              </a:defRPr>
            </a:lvl4pPr>
            <a:lvl5pPr marL="2286000" indent="-298450">
              <a:lnSpc>
                <a:spcPct val="115000"/>
              </a:lnSpc>
              <a:spcBef>
                <a:spcPts val="1600"/>
              </a:spcBef>
              <a:buClr>
                <a:schemeClr val="accent1"/>
              </a:buClr>
              <a:buSzPts val="1100"/>
              <a:buFont typeface="Lato"/>
              <a:buChar char="○"/>
              <a:defRPr sz="1100">
                <a:solidFill>
                  <a:schemeClr val="accent1"/>
                </a:solidFill>
                <a:latin typeface="Lato"/>
                <a:ea typeface="Lato"/>
                <a:cs typeface="Lato"/>
              </a:defRPr>
            </a:lvl5pPr>
            <a:lvl6pPr marL="2743200" indent="-298450">
              <a:lnSpc>
                <a:spcPct val="115000"/>
              </a:lnSpc>
              <a:spcBef>
                <a:spcPts val="1600"/>
              </a:spcBef>
              <a:buClr>
                <a:schemeClr val="accent1"/>
              </a:buClr>
              <a:buSzPts val="1100"/>
              <a:buFont typeface="Lato"/>
              <a:buChar char="■"/>
              <a:defRPr sz="1100">
                <a:solidFill>
                  <a:schemeClr val="accent1"/>
                </a:solidFill>
                <a:latin typeface="Lato"/>
                <a:ea typeface="Lato"/>
                <a:cs typeface="Lato"/>
              </a:defRPr>
            </a:lvl6pPr>
            <a:lvl7pPr marL="3200400" indent="-298450">
              <a:lnSpc>
                <a:spcPct val="115000"/>
              </a:lnSpc>
              <a:spcBef>
                <a:spcPts val="1600"/>
              </a:spcBef>
              <a:buClr>
                <a:schemeClr val="accent1"/>
              </a:buClr>
              <a:buSzPts val="1100"/>
              <a:buFont typeface="Lato"/>
              <a:buChar char="●"/>
              <a:defRPr sz="1100">
                <a:solidFill>
                  <a:schemeClr val="accent1"/>
                </a:solidFill>
                <a:latin typeface="Lato"/>
                <a:ea typeface="Lato"/>
                <a:cs typeface="Lato"/>
              </a:defRPr>
            </a:lvl7pPr>
            <a:lvl8pPr marL="3657600" indent="-298450">
              <a:lnSpc>
                <a:spcPct val="115000"/>
              </a:lnSpc>
              <a:spcBef>
                <a:spcPts val="1600"/>
              </a:spcBef>
              <a:buClr>
                <a:schemeClr val="accent1"/>
              </a:buClr>
              <a:buSzPts val="1100"/>
              <a:buFont typeface="Lato"/>
              <a:buChar char="○"/>
              <a:defRPr sz="1100">
                <a:solidFill>
                  <a:schemeClr val="accent1"/>
                </a:solidFill>
                <a:latin typeface="Lato"/>
                <a:ea typeface="Lato"/>
                <a:cs typeface="Lato"/>
              </a:defRPr>
            </a:lvl8pPr>
            <a:lvl9pPr marL="4114800"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defRPr>
            </a:lvl9pPr>
          </a:lstStyle>
          <a:p>
            <a:pPr marL="82296" marR="0" lvl="1" indent="0" algn="l" defTabSz="914400" rtl="0" eaLnBrk="1" fontAlgn="auto" latinLnBrk="0" hangingPunct="1">
              <a:lnSpc>
                <a:spcPct val="100000"/>
              </a:lnSpc>
              <a:spcBef>
                <a:spcPts val="1600"/>
              </a:spcBef>
              <a:spcAft>
                <a:spcPts val="0"/>
              </a:spcAft>
              <a:buClr>
                <a:srgbClr val="808080">
                  <a:lumMod val="50000"/>
                </a:srgbClr>
              </a:buClr>
              <a:buSzPts val="1100"/>
              <a:buFont typeface="Lato"/>
              <a:buNone/>
              <a:tabLst/>
              <a:defRPr/>
            </a:pPr>
            <a:r>
              <a:rPr kumimoji="0" lang="sv-SE" sz="1000" b="0" i="0" u="none" strike="noStrike" kern="0" cap="none" spc="0" normalizeH="0" baseline="0" noProof="0" dirty="0">
                <a:ln>
                  <a:noFill/>
                </a:ln>
                <a:solidFill>
                  <a:srgbClr val="808080">
                    <a:lumMod val="50000"/>
                  </a:srgbClr>
                </a:solidFill>
                <a:effectLst/>
                <a:uLnTx/>
                <a:uFillTx/>
                <a:latin typeface="Raleway"/>
                <a:cs typeface="Tahoma"/>
                <a:sym typeface="Arial"/>
              </a:rPr>
              <a:t>Betänksam</a:t>
            </a:r>
            <a:br>
              <a:rPr kumimoji="0" lang="sv-SE" sz="1000" b="0" i="0" u="none" strike="noStrike" kern="0" cap="none" spc="0" normalizeH="0" baseline="0" noProof="0" dirty="0">
                <a:ln>
                  <a:noFill/>
                </a:ln>
                <a:solidFill>
                  <a:srgbClr val="808080">
                    <a:lumMod val="50000"/>
                  </a:srgbClr>
                </a:solidFill>
                <a:effectLst/>
                <a:uLnTx/>
                <a:uFillTx/>
                <a:latin typeface="Raleway"/>
                <a:cs typeface="Tahoma"/>
                <a:sym typeface="Arial"/>
              </a:rPr>
            </a:br>
            <a:r>
              <a:rPr kumimoji="0" lang="sv-SE" sz="1000" b="0" i="0" u="none" strike="noStrike" kern="0" cap="none" spc="0" normalizeH="0" baseline="0" noProof="0" dirty="0">
                <a:ln>
                  <a:noFill/>
                </a:ln>
                <a:solidFill>
                  <a:srgbClr val="808080">
                    <a:lumMod val="50000"/>
                  </a:srgbClr>
                </a:solidFill>
                <a:effectLst/>
                <a:uLnTx/>
                <a:uFillTx/>
                <a:latin typeface="Raleway"/>
                <a:cs typeface="Tahoma"/>
                <a:sym typeface="Arial"/>
              </a:rPr>
              <a:t>Systematisk</a:t>
            </a:r>
            <a:br>
              <a:rPr kumimoji="0" lang="sv-SE" sz="1000" b="0" i="0" u="none" strike="noStrike" kern="0" cap="none" spc="0" normalizeH="0" baseline="0" noProof="0" dirty="0">
                <a:ln>
                  <a:noFill/>
                </a:ln>
                <a:solidFill>
                  <a:srgbClr val="808080">
                    <a:lumMod val="50000"/>
                  </a:srgbClr>
                </a:solidFill>
                <a:effectLst/>
                <a:uLnTx/>
                <a:uFillTx/>
                <a:latin typeface="Raleway"/>
                <a:cs typeface="Tahoma"/>
                <a:sym typeface="Arial"/>
              </a:rPr>
            </a:br>
            <a:r>
              <a:rPr kumimoji="0" lang="sv-SE" sz="1000" b="0" i="0" u="none" strike="noStrike" kern="0" cap="none" spc="0" normalizeH="0" baseline="0" noProof="0" dirty="0">
                <a:ln>
                  <a:noFill/>
                </a:ln>
                <a:solidFill>
                  <a:srgbClr val="808080">
                    <a:lumMod val="50000"/>
                  </a:srgbClr>
                </a:solidFill>
                <a:effectLst/>
                <a:uLnTx/>
                <a:uFillTx/>
                <a:latin typeface="Raleway"/>
                <a:cs typeface="Tahoma"/>
                <a:sym typeface="Arial"/>
              </a:rPr>
              <a:t>Plikttrogen</a:t>
            </a:r>
            <a:br>
              <a:rPr kumimoji="0" lang="sv-SE" sz="1000" b="0" i="0" u="none" strike="noStrike" kern="0" cap="none" spc="0" normalizeH="0" baseline="0" noProof="0" dirty="0">
                <a:ln>
                  <a:noFill/>
                </a:ln>
                <a:solidFill>
                  <a:srgbClr val="808080">
                    <a:lumMod val="50000"/>
                  </a:srgbClr>
                </a:solidFill>
                <a:effectLst/>
                <a:uLnTx/>
                <a:uFillTx/>
                <a:latin typeface="Raleway"/>
                <a:cs typeface="Tahoma"/>
                <a:sym typeface="Arial"/>
              </a:rPr>
            </a:br>
            <a:r>
              <a:rPr kumimoji="0" lang="sv-SE" sz="1000" b="0" i="0" u="none" strike="noStrike" kern="0" cap="none" spc="0" normalizeH="0" baseline="0" noProof="0" dirty="0">
                <a:ln>
                  <a:noFill/>
                </a:ln>
                <a:solidFill>
                  <a:srgbClr val="808080">
                    <a:lumMod val="50000"/>
                  </a:srgbClr>
                </a:solidFill>
                <a:effectLst/>
                <a:uLnTx/>
                <a:uFillTx/>
                <a:latin typeface="Raleway"/>
                <a:cs typeface="Tahoma"/>
                <a:sym typeface="Arial"/>
              </a:rPr>
              <a:t>Rationell</a:t>
            </a:r>
            <a:br>
              <a:rPr kumimoji="0" lang="sv-SE" sz="1000" b="0" i="0" u="none" strike="noStrike" kern="0" cap="none" spc="0" normalizeH="0" baseline="0" noProof="0" dirty="0">
                <a:ln>
                  <a:noFill/>
                </a:ln>
                <a:solidFill>
                  <a:srgbClr val="808080">
                    <a:lumMod val="50000"/>
                  </a:srgbClr>
                </a:solidFill>
                <a:effectLst/>
                <a:uLnTx/>
                <a:uFillTx/>
                <a:latin typeface="Raleway"/>
                <a:cs typeface="Tahoma"/>
                <a:sym typeface="Arial"/>
              </a:rPr>
            </a:br>
            <a:r>
              <a:rPr kumimoji="0" lang="sv-SE" sz="1000" b="0" i="0" u="none" strike="noStrike" kern="0" cap="none" spc="0" normalizeH="0" baseline="0" noProof="0" dirty="0">
                <a:ln>
                  <a:noFill/>
                </a:ln>
                <a:solidFill>
                  <a:srgbClr val="808080">
                    <a:lumMod val="50000"/>
                  </a:srgbClr>
                </a:solidFill>
                <a:effectLst/>
                <a:uLnTx/>
                <a:uFillTx/>
                <a:latin typeface="Raleway"/>
                <a:cs typeface="Tahoma"/>
                <a:sym typeface="Arial"/>
              </a:rPr>
              <a:t>Kritisk</a:t>
            </a:r>
            <a:br>
              <a:rPr kumimoji="0" lang="sv-SE" sz="1000" b="0" i="0" u="none" strike="noStrike" kern="0" cap="none" spc="0" normalizeH="0" baseline="0" noProof="0" dirty="0">
                <a:ln>
                  <a:noFill/>
                </a:ln>
                <a:solidFill>
                  <a:srgbClr val="808080">
                    <a:lumMod val="50000"/>
                  </a:srgbClr>
                </a:solidFill>
                <a:effectLst/>
                <a:uLnTx/>
                <a:uFillTx/>
                <a:latin typeface="Raleway"/>
                <a:cs typeface="Tahoma"/>
                <a:sym typeface="Arial"/>
              </a:rPr>
            </a:br>
            <a:r>
              <a:rPr kumimoji="0" lang="sv-SE" sz="1000" b="0" i="0" u="none" strike="noStrike" kern="0" cap="none" spc="0" normalizeH="0" baseline="0" noProof="0" dirty="0">
                <a:ln>
                  <a:noFill/>
                </a:ln>
                <a:solidFill>
                  <a:srgbClr val="808080">
                    <a:lumMod val="50000"/>
                  </a:srgbClr>
                </a:solidFill>
                <a:effectLst/>
                <a:uLnTx/>
                <a:uFillTx/>
                <a:latin typeface="Raleway"/>
                <a:cs typeface="Tahoma"/>
                <a:sym typeface="Arial"/>
              </a:rPr>
              <a:t>Formell</a:t>
            </a:r>
          </a:p>
        </p:txBody>
      </p:sp>
      <p:pic>
        <p:nvPicPr>
          <p:cNvPr id="20" name="Picture 2">
            <a:extLst>
              <a:ext uri="{FF2B5EF4-FFF2-40B4-BE49-F238E27FC236}">
                <a16:creationId xmlns:a16="http://schemas.microsoft.com/office/drawing/2014/main" id="{B84735E7-5F16-4308-8104-9C26FB85E72C}"/>
              </a:ext>
            </a:extLst>
          </p:cNvPr>
          <p:cNvPicPr>
            <a:picLocks noChangeAspect="1" noChangeArrowheads="1"/>
          </p:cNvPicPr>
          <p:nvPr/>
        </p:nvPicPr>
        <p:blipFill>
          <a:blip r:embed="rId3" cstate="print"/>
          <a:srcRect/>
          <a:stretch>
            <a:fillRect/>
          </a:stretch>
        </p:blipFill>
        <p:spPr bwMode="auto">
          <a:xfrm>
            <a:off x="6377433" y="966750"/>
            <a:ext cx="2009303" cy="2002036"/>
          </a:xfrm>
          <a:prstGeom prst="rect">
            <a:avLst/>
          </a:prstGeom>
          <a:noFill/>
          <a:ln w="9525">
            <a:noFill/>
            <a:miter lim="800000"/>
            <a:headEnd/>
            <a:tailEnd/>
          </a:ln>
          <a:effectLst/>
        </p:spPr>
      </p:pic>
    </p:spTree>
    <p:extLst>
      <p:ext uri="{BB962C8B-B14F-4D97-AF65-F5344CB8AC3E}">
        <p14:creationId xmlns:p14="http://schemas.microsoft.com/office/powerpoint/2010/main" val="3547218522"/>
      </p:ext>
    </p:extLst>
  </p:cSld>
  <p:clrMapOvr>
    <a:masterClrMapping/>
  </p:clrMapOvr>
  <p:transition spd="slow">
    <p:cove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2">
            <a:extLst>
              <a:ext uri="{FF2B5EF4-FFF2-40B4-BE49-F238E27FC236}">
                <a16:creationId xmlns:a16="http://schemas.microsoft.com/office/drawing/2014/main" id="{9804EA90-2216-4011-83FF-156EC22301CC}"/>
              </a:ext>
            </a:extLst>
          </p:cNvPr>
          <p:cNvSpPr txBox="1">
            <a:spLocks/>
          </p:cNvSpPr>
          <p:nvPr/>
        </p:nvSpPr>
        <p:spPr>
          <a:xfrm>
            <a:off x="827023" y="988187"/>
            <a:ext cx="7139586" cy="3481034"/>
          </a:xfrm>
        </p:spPr>
        <p:txBody>
          <a:bodyPr>
            <a:normAutofit/>
          </a:bodyPr>
          <a:lstStyle>
            <a:lvl1pPr marL="342900" indent="-342900" algn="l" defTabSz="914400" rtl="0" eaLnBrk="1" latinLnBrk="0" hangingPunct="1">
              <a:spcBef>
                <a:spcPct val="20000"/>
              </a:spcBef>
              <a:spcAft>
                <a:spcPts val="600"/>
              </a:spcAft>
              <a:buFont typeface="Arial" pitchFamily="34" charset="0"/>
              <a:buChar char="•"/>
              <a:defRPr sz="2000" kern="1200">
                <a:solidFill>
                  <a:srgbClr val="3D4955"/>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1800" kern="1200">
                <a:solidFill>
                  <a:srgbClr val="3D4955"/>
                </a:solidFill>
                <a:latin typeface="+mn-lt"/>
                <a:ea typeface="+mn-ea"/>
                <a:cs typeface="+mn-cs"/>
              </a:defRPr>
            </a:lvl2pPr>
            <a:lvl3pPr marL="1143000" indent="-228600" algn="l" defTabSz="914400" rtl="0" eaLnBrk="1" latinLnBrk="0" hangingPunct="1">
              <a:spcBef>
                <a:spcPct val="20000"/>
              </a:spcBef>
              <a:spcAft>
                <a:spcPts val="600"/>
              </a:spcAft>
              <a:buFont typeface="Calibri" pitchFamily="34" charset="0"/>
              <a:buChar char="–"/>
              <a:defRPr sz="1600" kern="1200">
                <a:solidFill>
                  <a:srgbClr val="3D4955"/>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400" kern="1200">
                <a:solidFill>
                  <a:srgbClr val="3D4955"/>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rgbClr val="3D495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800"/>
              </a:spcAft>
              <a:buNone/>
            </a:pPr>
            <a:endParaRPr lang="sv-SE" sz="1620" dirty="0">
              <a:solidFill>
                <a:schemeClr val="bg1"/>
              </a:solidFill>
              <a:latin typeface="Raleway" panose="020B0604020202020204" charset="0"/>
            </a:endParaRPr>
          </a:p>
        </p:txBody>
      </p:sp>
      <p:sp>
        <p:nvSpPr>
          <p:cNvPr id="8" name="textruta 7">
            <a:extLst>
              <a:ext uri="{FF2B5EF4-FFF2-40B4-BE49-F238E27FC236}">
                <a16:creationId xmlns:a16="http://schemas.microsoft.com/office/drawing/2014/main" id="{AB792DC3-C5A5-84D5-52CB-4014F3B30742}"/>
              </a:ext>
            </a:extLst>
          </p:cNvPr>
          <p:cNvSpPr txBox="1"/>
          <p:nvPr/>
        </p:nvSpPr>
        <p:spPr>
          <a:xfrm>
            <a:off x="941429" y="1408791"/>
            <a:ext cx="7475071" cy="2639825"/>
          </a:xfrm>
          <a:prstGeom prst="rect">
            <a:avLst/>
          </a:prstGeom>
          <a:noFill/>
        </p:spPr>
        <p:txBody>
          <a:bodyPr wrap="square">
            <a:spAutoFit/>
          </a:bodyPr>
          <a:lstStyle/>
          <a:p>
            <a:pPr>
              <a:lnSpc>
                <a:spcPct val="150000"/>
              </a:lnSpc>
            </a:pPr>
            <a:r>
              <a:rPr lang="sv-SE" dirty="0">
                <a:solidFill>
                  <a:schemeClr val="bg2"/>
                </a:solidFill>
                <a:latin typeface="Raleway" pitchFamily="2" charset="0"/>
                <a:ea typeface="Calibri" panose="020F0502020204030204" pitchFamily="34" charset="0"/>
              </a:rPr>
              <a:t>Kära X,
Av skäl som har uppstått mailar jag dig för att boka ett avstämningsmöte angående affärsplanen.
Mer information om det aktuella ärendet bifogas. 
Väntar på din mötesbokning för Teams och dagordning för mötet.
Vänliga hälsningar</a:t>
            </a:r>
            <a:endParaRPr lang="sv-SE" sz="1400" dirty="0">
              <a:solidFill>
                <a:schemeClr val="bg2"/>
              </a:solidFill>
              <a:effectLst/>
              <a:latin typeface="Raleway" pitchFamily="2" charset="0"/>
              <a:ea typeface="Calibri" panose="020F0502020204030204" pitchFamily="34" charset="0"/>
            </a:endParaRPr>
          </a:p>
        </p:txBody>
      </p:sp>
      <p:sp>
        <p:nvSpPr>
          <p:cNvPr id="2" name="textruta 1">
            <a:extLst>
              <a:ext uri="{FF2B5EF4-FFF2-40B4-BE49-F238E27FC236}">
                <a16:creationId xmlns:a16="http://schemas.microsoft.com/office/drawing/2014/main" id="{761619BB-1F4C-9DC1-E26B-AB557A468E33}"/>
              </a:ext>
            </a:extLst>
          </p:cNvPr>
          <p:cNvSpPr txBox="1"/>
          <p:nvPr/>
        </p:nvSpPr>
        <p:spPr>
          <a:xfrm>
            <a:off x="941429" y="885913"/>
            <a:ext cx="2868190" cy="461665"/>
          </a:xfrm>
          <a:prstGeom prst="rect">
            <a:avLst/>
          </a:prstGeom>
          <a:noFill/>
        </p:spPr>
        <p:txBody>
          <a:bodyPr wrap="square" rtlCol="0">
            <a:spAutoFit/>
          </a:bodyPr>
          <a:lstStyle/>
          <a:p>
            <a:r>
              <a:rPr lang="sv-SE" sz="2400" b="1" dirty="0">
                <a:latin typeface="Raleway" pitchFamily="2" charset="0"/>
              </a:rPr>
              <a:t>E-mejl 1</a:t>
            </a:r>
          </a:p>
        </p:txBody>
      </p:sp>
    </p:spTree>
    <p:extLst>
      <p:ext uri="{BB962C8B-B14F-4D97-AF65-F5344CB8AC3E}">
        <p14:creationId xmlns:p14="http://schemas.microsoft.com/office/powerpoint/2010/main" val="33333422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2">
            <a:extLst>
              <a:ext uri="{FF2B5EF4-FFF2-40B4-BE49-F238E27FC236}">
                <a16:creationId xmlns:a16="http://schemas.microsoft.com/office/drawing/2014/main" id="{9804EA90-2216-4011-83FF-156EC22301CC}"/>
              </a:ext>
            </a:extLst>
          </p:cNvPr>
          <p:cNvSpPr txBox="1">
            <a:spLocks/>
          </p:cNvSpPr>
          <p:nvPr/>
        </p:nvSpPr>
        <p:spPr>
          <a:xfrm>
            <a:off x="827023" y="988187"/>
            <a:ext cx="7139586" cy="3481034"/>
          </a:xfrm>
        </p:spPr>
        <p:txBody>
          <a:bodyPr>
            <a:normAutofit/>
          </a:bodyPr>
          <a:lstStyle>
            <a:lvl1pPr marL="342900" indent="-342900" algn="l" defTabSz="914400" rtl="0" eaLnBrk="1" latinLnBrk="0" hangingPunct="1">
              <a:spcBef>
                <a:spcPct val="20000"/>
              </a:spcBef>
              <a:spcAft>
                <a:spcPts val="600"/>
              </a:spcAft>
              <a:buFont typeface="Arial" pitchFamily="34" charset="0"/>
              <a:buChar char="•"/>
              <a:defRPr sz="2000" kern="1200">
                <a:solidFill>
                  <a:srgbClr val="3D4955"/>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1800" kern="1200">
                <a:solidFill>
                  <a:srgbClr val="3D4955"/>
                </a:solidFill>
                <a:latin typeface="+mn-lt"/>
                <a:ea typeface="+mn-ea"/>
                <a:cs typeface="+mn-cs"/>
              </a:defRPr>
            </a:lvl2pPr>
            <a:lvl3pPr marL="1143000" indent="-228600" algn="l" defTabSz="914400" rtl="0" eaLnBrk="1" latinLnBrk="0" hangingPunct="1">
              <a:spcBef>
                <a:spcPct val="20000"/>
              </a:spcBef>
              <a:spcAft>
                <a:spcPts val="600"/>
              </a:spcAft>
              <a:buFont typeface="Calibri" pitchFamily="34" charset="0"/>
              <a:buChar char="–"/>
              <a:defRPr sz="1600" kern="1200">
                <a:solidFill>
                  <a:srgbClr val="3D4955"/>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400" kern="1200">
                <a:solidFill>
                  <a:srgbClr val="3D4955"/>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rgbClr val="3D495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800"/>
              </a:spcAft>
              <a:buNone/>
            </a:pPr>
            <a:endParaRPr lang="sv-SE" sz="1620" dirty="0">
              <a:solidFill>
                <a:schemeClr val="bg1"/>
              </a:solidFill>
              <a:latin typeface="Raleway" panose="020B0604020202020204" charset="0"/>
            </a:endParaRPr>
          </a:p>
        </p:txBody>
      </p:sp>
      <p:sp>
        <p:nvSpPr>
          <p:cNvPr id="3" name="textruta 2">
            <a:extLst>
              <a:ext uri="{FF2B5EF4-FFF2-40B4-BE49-F238E27FC236}">
                <a16:creationId xmlns:a16="http://schemas.microsoft.com/office/drawing/2014/main" id="{19B6D09A-9B56-7690-A8CA-F6281AB07924}"/>
              </a:ext>
            </a:extLst>
          </p:cNvPr>
          <p:cNvSpPr txBox="1"/>
          <p:nvPr/>
        </p:nvSpPr>
        <p:spPr>
          <a:xfrm>
            <a:off x="924984" y="1508721"/>
            <a:ext cx="7705788" cy="2862322"/>
          </a:xfrm>
          <a:prstGeom prst="rect">
            <a:avLst/>
          </a:prstGeom>
          <a:noFill/>
        </p:spPr>
        <p:txBody>
          <a:bodyPr wrap="square">
            <a:spAutoFit/>
          </a:bodyPr>
          <a:lstStyle/>
          <a:p>
            <a:r>
              <a:rPr lang="sv-SE" sz="1200" dirty="0">
                <a:latin typeface="Raleway" pitchFamily="2" charset="0"/>
                <a:ea typeface="Calibri" panose="020F0502020204030204" pitchFamily="34" charset="0"/>
              </a:rPr>
              <a:t>Hej sötnos,
Hur mår du? Förra gången vi talades vid var du lite nere, mår du bättre nu?
</a:t>
            </a:r>
            <a:br>
              <a:rPr lang="sv-SE" sz="1200" dirty="0">
                <a:latin typeface="Raleway" pitchFamily="2" charset="0"/>
                <a:ea typeface="Calibri" panose="020F0502020204030204" pitchFamily="34" charset="0"/>
              </a:rPr>
            </a:br>
            <a:r>
              <a:rPr lang="sv-SE" sz="1200" dirty="0">
                <a:latin typeface="Raleway" pitchFamily="2" charset="0"/>
                <a:ea typeface="Calibri" panose="020F0502020204030204" pitchFamily="34" charset="0"/>
              </a:rPr>
              <a:t>Det är viktigt att du inte anstränger dig för mycket och lägger på dig mycket stress nu när det finns så mycket att göra med den nya verksamheten.
Hör av dig om du behöver prata, så lyssnar jag gärna.
Åh, och du ville att vi skulle ha ett möte, så det är klart att vi ska boka in det! När skulle vara en bra tid för dig?
Hur mycket tid behöver du och behöver någon annan vara med på mötet?
Jag kan baka en fin kaka som vi kan ha till kaffet, så det blir lite extra trevligt  
Säg till om du är allergisk mot något! Eller om du är på diet kan jag göra </a:t>
            </a:r>
            <a:r>
              <a:rPr lang="sv-SE" sz="1200" dirty="0" err="1">
                <a:latin typeface="Raleway" pitchFamily="2" charset="0"/>
                <a:ea typeface="Calibri" panose="020F0502020204030204" pitchFamily="34" charset="0"/>
              </a:rPr>
              <a:t>rawfoodbollar</a:t>
            </a:r>
            <a:r>
              <a:rPr lang="sv-SE" sz="1200" dirty="0">
                <a:latin typeface="Raleway" pitchFamily="2" charset="0"/>
                <a:ea typeface="Calibri" panose="020F0502020204030204" pitchFamily="34" charset="0"/>
              </a:rPr>
              <a:t>, om det är bättre för dig?</a:t>
            </a:r>
          </a:p>
          <a:p>
            <a:r>
              <a:rPr lang="sv-SE" sz="1200" dirty="0">
                <a:latin typeface="Raleway" pitchFamily="2" charset="0"/>
                <a:ea typeface="Calibri" panose="020F0502020204030204" pitchFamily="34" charset="0"/>
              </a:rPr>
              <a:t>
Ta hand om dig!</a:t>
            </a:r>
            <a:endParaRPr lang="sv-SE" sz="1200" dirty="0">
              <a:effectLst/>
              <a:latin typeface="Raleway" pitchFamily="2" charset="0"/>
              <a:ea typeface="Calibri" panose="020F0502020204030204" pitchFamily="34" charset="0"/>
            </a:endParaRPr>
          </a:p>
        </p:txBody>
      </p:sp>
      <p:sp>
        <p:nvSpPr>
          <p:cNvPr id="2" name="textruta 1">
            <a:extLst>
              <a:ext uri="{FF2B5EF4-FFF2-40B4-BE49-F238E27FC236}">
                <a16:creationId xmlns:a16="http://schemas.microsoft.com/office/drawing/2014/main" id="{F6857831-C743-2539-FB25-3A3DCB0A9305}"/>
              </a:ext>
            </a:extLst>
          </p:cNvPr>
          <p:cNvSpPr txBox="1"/>
          <p:nvPr/>
        </p:nvSpPr>
        <p:spPr>
          <a:xfrm>
            <a:off x="924984" y="877594"/>
            <a:ext cx="2868190" cy="461665"/>
          </a:xfrm>
          <a:prstGeom prst="rect">
            <a:avLst/>
          </a:prstGeom>
          <a:noFill/>
        </p:spPr>
        <p:txBody>
          <a:bodyPr wrap="square" rtlCol="0">
            <a:spAutoFit/>
          </a:bodyPr>
          <a:lstStyle/>
          <a:p>
            <a:r>
              <a:rPr lang="sv-SE" sz="2400" b="1" dirty="0">
                <a:latin typeface="Raleway" pitchFamily="2" charset="0"/>
              </a:rPr>
              <a:t>E-mejl 2</a:t>
            </a:r>
          </a:p>
        </p:txBody>
      </p:sp>
    </p:spTree>
    <p:extLst>
      <p:ext uri="{BB962C8B-B14F-4D97-AF65-F5344CB8AC3E}">
        <p14:creationId xmlns:p14="http://schemas.microsoft.com/office/powerpoint/2010/main" val="3546547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2">
            <a:extLst>
              <a:ext uri="{FF2B5EF4-FFF2-40B4-BE49-F238E27FC236}">
                <a16:creationId xmlns:a16="http://schemas.microsoft.com/office/drawing/2014/main" id="{9804EA90-2216-4011-83FF-156EC22301CC}"/>
              </a:ext>
            </a:extLst>
          </p:cNvPr>
          <p:cNvSpPr txBox="1">
            <a:spLocks/>
          </p:cNvSpPr>
          <p:nvPr/>
        </p:nvSpPr>
        <p:spPr>
          <a:xfrm>
            <a:off x="827023" y="988187"/>
            <a:ext cx="7139586" cy="3481034"/>
          </a:xfrm>
        </p:spPr>
        <p:txBody>
          <a:bodyPr>
            <a:normAutofit/>
          </a:bodyPr>
          <a:lstStyle>
            <a:lvl1pPr marL="342900" indent="-342900" algn="l" defTabSz="914400" rtl="0" eaLnBrk="1" latinLnBrk="0" hangingPunct="1">
              <a:spcBef>
                <a:spcPct val="20000"/>
              </a:spcBef>
              <a:spcAft>
                <a:spcPts val="600"/>
              </a:spcAft>
              <a:buFont typeface="Arial" pitchFamily="34" charset="0"/>
              <a:buChar char="•"/>
              <a:defRPr sz="2000" kern="1200">
                <a:solidFill>
                  <a:srgbClr val="3D4955"/>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1800" kern="1200">
                <a:solidFill>
                  <a:srgbClr val="3D4955"/>
                </a:solidFill>
                <a:latin typeface="+mn-lt"/>
                <a:ea typeface="+mn-ea"/>
                <a:cs typeface="+mn-cs"/>
              </a:defRPr>
            </a:lvl2pPr>
            <a:lvl3pPr marL="1143000" indent="-228600" algn="l" defTabSz="914400" rtl="0" eaLnBrk="1" latinLnBrk="0" hangingPunct="1">
              <a:spcBef>
                <a:spcPct val="20000"/>
              </a:spcBef>
              <a:spcAft>
                <a:spcPts val="600"/>
              </a:spcAft>
              <a:buFont typeface="Calibri" pitchFamily="34" charset="0"/>
              <a:buChar char="–"/>
              <a:defRPr sz="1600" kern="1200">
                <a:solidFill>
                  <a:srgbClr val="3D4955"/>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400" kern="1200">
                <a:solidFill>
                  <a:srgbClr val="3D4955"/>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rgbClr val="3D495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800"/>
              </a:spcAft>
              <a:buNone/>
            </a:pPr>
            <a:endParaRPr lang="sv-SE" sz="1620" dirty="0">
              <a:solidFill>
                <a:schemeClr val="bg1"/>
              </a:solidFill>
              <a:latin typeface="Raleway" panose="020B0604020202020204" charset="0"/>
            </a:endParaRPr>
          </a:p>
        </p:txBody>
      </p:sp>
      <p:sp>
        <p:nvSpPr>
          <p:cNvPr id="3" name="textruta 2">
            <a:extLst>
              <a:ext uri="{FF2B5EF4-FFF2-40B4-BE49-F238E27FC236}">
                <a16:creationId xmlns:a16="http://schemas.microsoft.com/office/drawing/2014/main" id="{6FBF6C8E-707A-7A96-1136-1DB7089BBE48}"/>
              </a:ext>
            </a:extLst>
          </p:cNvPr>
          <p:cNvSpPr txBox="1"/>
          <p:nvPr/>
        </p:nvSpPr>
        <p:spPr>
          <a:xfrm>
            <a:off x="924984" y="1449852"/>
            <a:ext cx="7219454" cy="2316660"/>
          </a:xfrm>
          <a:prstGeom prst="rect">
            <a:avLst/>
          </a:prstGeom>
          <a:noFill/>
        </p:spPr>
        <p:txBody>
          <a:bodyPr wrap="square">
            <a:spAutoFit/>
          </a:bodyPr>
          <a:lstStyle/>
          <a:p>
            <a:pPr>
              <a:lnSpc>
                <a:spcPct val="150000"/>
              </a:lnSpc>
            </a:pPr>
            <a:r>
              <a:rPr lang="sv-SE" dirty="0">
                <a:latin typeface="Raleway" pitchFamily="2" charset="0"/>
                <a:ea typeface="Calibri" panose="020F0502020204030204" pitchFamily="34" charset="0"/>
              </a:rPr>
              <a:t>Hej
Vi måste boka avstämningsmötet!
Jag har en tid på tisdag mellan veckomötet och ledningsgruppsmötet, skicka mig en bokning.
Ta med lunch, behöver jag förbereda något?
Om inte, så kör du, du fixar det här!
Hörs!</a:t>
            </a:r>
            <a:endParaRPr lang="sv-SE" sz="1400" dirty="0">
              <a:effectLst/>
              <a:latin typeface="Raleway" pitchFamily="2" charset="0"/>
              <a:ea typeface="Calibri" panose="020F0502020204030204" pitchFamily="34" charset="0"/>
            </a:endParaRPr>
          </a:p>
        </p:txBody>
      </p:sp>
      <p:sp>
        <p:nvSpPr>
          <p:cNvPr id="2" name="textruta 1">
            <a:extLst>
              <a:ext uri="{FF2B5EF4-FFF2-40B4-BE49-F238E27FC236}">
                <a16:creationId xmlns:a16="http://schemas.microsoft.com/office/drawing/2014/main" id="{D12C8A0D-A56C-C368-2D61-DD3D9FC9B991}"/>
              </a:ext>
            </a:extLst>
          </p:cNvPr>
          <p:cNvSpPr txBox="1"/>
          <p:nvPr/>
        </p:nvSpPr>
        <p:spPr>
          <a:xfrm>
            <a:off x="924984" y="877594"/>
            <a:ext cx="2868190" cy="461665"/>
          </a:xfrm>
          <a:prstGeom prst="rect">
            <a:avLst/>
          </a:prstGeom>
          <a:noFill/>
        </p:spPr>
        <p:txBody>
          <a:bodyPr wrap="square" rtlCol="0">
            <a:spAutoFit/>
          </a:bodyPr>
          <a:lstStyle/>
          <a:p>
            <a:r>
              <a:rPr lang="sv-SE" sz="2400" b="1" dirty="0">
                <a:latin typeface="Raleway" pitchFamily="2" charset="0"/>
              </a:rPr>
              <a:t>E-mejl 3</a:t>
            </a:r>
          </a:p>
        </p:txBody>
      </p:sp>
    </p:spTree>
    <p:extLst>
      <p:ext uri="{BB962C8B-B14F-4D97-AF65-F5344CB8AC3E}">
        <p14:creationId xmlns:p14="http://schemas.microsoft.com/office/powerpoint/2010/main" val="118397671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dsholder til indhold 2">
            <a:extLst>
              <a:ext uri="{FF2B5EF4-FFF2-40B4-BE49-F238E27FC236}">
                <a16:creationId xmlns:a16="http://schemas.microsoft.com/office/drawing/2014/main" id="{9804EA90-2216-4011-83FF-156EC22301CC}"/>
              </a:ext>
            </a:extLst>
          </p:cNvPr>
          <p:cNvSpPr txBox="1">
            <a:spLocks/>
          </p:cNvSpPr>
          <p:nvPr/>
        </p:nvSpPr>
        <p:spPr>
          <a:xfrm>
            <a:off x="827023" y="988187"/>
            <a:ext cx="7139586" cy="3481034"/>
          </a:xfrm>
        </p:spPr>
        <p:txBody>
          <a:bodyPr>
            <a:normAutofit/>
          </a:bodyPr>
          <a:lstStyle>
            <a:lvl1pPr marL="342900" indent="-342900" algn="l" defTabSz="914400" rtl="0" eaLnBrk="1" latinLnBrk="0" hangingPunct="1">
              <a:spcBef>
                <a:spcPct val="20000"/>
              </a:spcBef>
              <a:spcAft>
                <a:spcPts val="600"/>
              </a:spcAft>
              <a:buFont typeface="Arial" pitchFamily="34" charset="0"/>
              <a:buChar char="•"/>
              <a:defRPr sz="2000" kern="1200">
                <a:solidFill>
                  <a:srgbClr val="3D4955"/>
                </a:solidFill>
                <a:latin typeface="+mn-lt"/>
                <a:ea typeface="+mn-ea"/>
                <a:cs typeface="+mn-cs"/>
              </a:defRPr>
            </a:lvl1pPr>
            <a:lvl2pPr marL="742950" indent="-285750" algn="l" defTabSz="914400" rtl="0" eaLnBrk="1" latinLnBrk="0" hangingPunct="1">
              <a:spcBef>
                <a:spcPct val="20000"/>
              </a:spcBef>
              <a:spcAft>
                <a:spcPts val="600"/>
              </a:spcAft>
              <a:buFont typeface="Arial" pitchFamily="34" charset="0"/>
              <a:buChar char="•"/>
              <a:defRPr sz="1800" kern="1200">
                <a:solidFill>
                  <a:srgbClr val="3D4955"/>
                </a:solidFill>
                <a:latin typeface="+mn-lt"/>
                <a:ea typeface="+mn-ea"/>
                <a:cs typeface="+mn-cs"/>
              </a:defRPr>
            </a:lvl2pPr>
            <a:lvl3pPr marL="1143000" indent="-228600" algn="l" defTabSz="914400" rtl="0" eaLnBrk="1" latinLnBrk="0" hangingPunct="1">
              <a:spcBef>
                <a:spcPct val="20000"/>
              </a:spcBef>
              <a:spcAft>
                <a:spcPts val="600"/>
              </a:spcAft>
              <a:buFont typeface="Calibri" pitchFamily="34" charset="0"/>
              <a:buChar char="–"/>
              <a:defRPr sz="1600" kern="1200">
                <a:solidFill>
                  <a:srgbClr val="3D4955"/>
                </a:solidFill>
                <a:latin typeface="+mn-lt"/>
                <a:ea typeface="+mn-ea"/>
                <a:cs typeface="+mn-cs"/>
              </a:defRPr>
            </a:lvl3pPr>
            <a:lvl4pPr marL="1600200" indent="-228600" algn="l" defTabSz="914400" rtl="0" eaLnBrk="1" latinLnBrk="0" hangingPunct="1">
              <a:spcBef>
                <a:spcPct val="20000"/>
              </a:spcBef>
              <a:spcAft>
                <a:spcPts val="600"/>
              </a:spcAft>
              <a:buFont typeface="Arial" pitchFamily="34" charset="0"/>
              <a:buChar char="–"/>
              <a:defRPr sz="1400" kern="1200">
                <a:solidFill>
                  <a:srgbClr val="3D4955"/>
                </a:solidFill>
                <a:latin typeface="+mn-lt"/>
                <a:ea typeface="+mn-ea"/>
                <a:cs typeface="+mn-cs"/>
              </a:defRPr>
            </a:lvl4pPr>
            <a:lvl5pPr marL="2057400" indent="-228600" algn="l" defTabSz="914400" rtl="0" eaLnBrk="1" latinLnBrk="0" hangingPunct="1">
              <a:spcBef>
                <a:spcPct val="20000"/>
              </a:spcBef>
              <a:buFont typeface="Arial" pitchFamily="34" charset="0"/>
              <a:buChar char="»"/>
              <a:defRPr sz="1200" kern="1200">
                <a:solidFill>
                  <a:srgbClr val="3D4955"/>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spcBef>
                <a:spcPts val="0"/>
              </a:spcBef>
              <a:spcAft>
                <a:spcPts val="1800"/>
              </a:spcAft>
              <a:buNone/>
            </a:pPr>
            <a:endParaRPr lang="sv-SE" sz="1620" dirty="0">
              <a:solidFill>
                <a:schemeClr val="bg1"/>
              </a:solidFill>
              <a:latin typeface="Raleway" panose="020B0604020202020204" charset="0"/>
            </a:endParaRPr>
          </a:p>
        </p:txBody>
      </p:sp>
      <p:sp>
        <p:nvSpPr>
          <p:cNvPr id="3" name="textruta 2">
            <a:extLst>
              <a:ext uri="{FF2B5EF4-FFF2-40B4-BE49-F238E27FC236}">
                <a16:creationId xmlns:a16="http://schemas.microsoft.com/office/drawing/2014/main" id="{0E736984-624C-8517-0C65-4D8B14AA821C}"/>
              </a:ext>
            </a:extLst>
          </p:cNvPr>
          <p:cNvSpPr txBox="1"/>
          <p:nvPr/>
        </p:nvSpPr>
        <p:spPr>
          <a:xfrm>
            <a:off x="924984" y="1449852"/>
            <a:ext cx="7439268" cy="2862322"/>
          </a:xfrm>
          <a:prstGeom prst="rect">
            <a:avLst/>
          </a:prstGeom>
          <a:noFill/>
        </p:spPr>
        <p:txBody>
          <a:bodyPr wrap="square">
            <a:spAutoFit/>
          </a:bodyPr>
          <a:lstStyle/>
          <a:p>
            <a:r>
              <a:rPr lang="sv-SE" sz="1200" dirty="0">
                <a:latin typeface="Raleway" pitchFamily="2" charset="0"/>
                <a:ea typeface="Calibri" panose="020F0502020204030204" pitchFamily="34" charset="0"/>
              </a:rPr>
              <a:t>Tjena!
</a:t>
            </a:r>
          </a:p>
          <a:p>
            <a:r>
              <a:rPr lang="sv-SE" sz="1200" dirty="0">
                <a:latin typeface="Raleway" pitchFamily="2" charset="0"/>
                <a:ea typeface="Calibri" panose="020F0502020204030204" pitchFamily="34" charset="0"/>
              </a:rPr>
              <a:t>Hoppas allt är bra!! 
</a:t>
            </a:r>
          </a:p>
          <a:p>
            <a:r>
              <a:rPr lang="sv-SE" sz="1200" dirty="0">
                <a:latin typeface="Raleway" pitchFamily="2" charset="0"/>
                <a:ea typeface="Calibri" panose="020F0502020204030204" pitchFamily="34" charset="0"/>
              </a:rPr>
              <a:t>Själv kom jag precis från ett kundmöte och det gick riktigt bra! Massor av bra idéer som flödade, och vi borde kunna hitta något nytt, kreativt sätt att arbeta tillsammans!
Känns som att det finns SÅ mycket spännande att göra på den här fronten, om vi bara dyker in och provar något nytt, eller hur?
Hörde precis om en innovation från USA som vi borde kunna använda i våra lösningar. 
Hur som helst, vi skulle boka en tid. Vad tycker ni om imorgon </a:t>
            </a:r>
            <a:r>
              <a:rPr lang="sv-SE" sz="1200" dirty="0" err="1">
                <a:latin typeface="Raleway" pitchFamily="2" charset="0"/>
                <a:ea typeface="Calibri" panose="020F0502020204030204" pitchFamily="34" charset="0"/>
              </a:rPr>
              <a:t>kl</a:t>
            </a:r>
            <a:r>
              <a:rPr lang="sv-SE" sz="1200" dirty="0">
                <a:latin typeface="Raleway" pitchFamily="2" charset="0"/>
                <a:ea typeface="Calibri" panose="020F0502020204030204" pitchFamily="34" charset="0"/>
              </a:rPr>
              <a:t> 11? Räcker det med en halvtimme?
</a:t>
            </a:r>
          </a:p>
          <a:p>
            <a:r>
              <a:rPr lang="sv-SE" sz="1200" dirty="0">
                <a:latin typeface="Raleway" pitchFamily="2" charset="0"/>
                <a:ea typeface="Calibri" panose="020F0502020204030204" pitchFamily="34" charset="0"/>
              </a:rPr>
              <a:t>Vi ses!
</a:t>
            </a:r>
          </a:p>
          <a:p>
            <a:r>
              <a:rPr lang="sv-SE" sz="1200" dirty="0">
                <a:latin typeface="Raleway" pitchFamily="2" charset="0"/>
                <a:ea typeface="Calibri" panose="020F0502020204030204" pitchFamily="34" charset="0"/>
              </a:rPr>
              <a:t>PS hur var konserten i helgen förresten? SÅ coolt att du fick en plats så nära kungaparet!! Pratade du med killen?   :D</a:t>
            </a:r>
            <a:endParaRPr lang="sv-SE" sz="1200" dirty="0">
              <a:effectLst/>
              <a:latin typeface="Calibri" panose="020F0502020204030204" pitchFamily="34" charset="0"/>
              <a:ea typeface="Calibri" panose="020F0502020204030204" pitchFamily="34" charset="0"/>
            </a:endParaRPr>
          </a:p>
        </p:txBody>
      </p:sp>
      <p:sp>
        <p:nvSpPr>
          <p:cNvPr id="2" name="textruta 1">
            <a:extLst>
              <a:ext uri="{FF2B5EF4-FFF2-40B4-BE49-F238E27FC236}">
                <a16:creationId xmlns:a16="http://schemas.microsoft.com/office/drawing/2014/main" id="{2D51073E-E70E-F2E7-CA2F-2A1C29A7084A}"/>
              </a:ext>
            </a:extLst>
          </p:cNvPr>
          <p:cNvSpPr txBox="1"/>
          <p:nvPr/>
        </p:nvSpPr>
        <p:spPr>
          <a:xfrm>
            <a:off x="924984" y="877594"/>
            <a:ext cx="2868190" cy="461665"/>
          </a:xfrm>
          <a:prstGeom prst="rect">
            <a:avLst/>
          </a:prstGeom>
          <a:noFill/>
        </p:spPr>
        <p:txBody>
          <a:bodyPr wrap="square" rtlCol="0">
            <a:spAutoFit/>
          </a:bodyPr>
          <a:lstStyle/>
          <a:p>
            <a:r>
              <a:rPr lang="sv-SE" sz="2400" b="1" dirty="0">
                <a:latin typeface="Raleway" pitchFamily="2" charset="0"/>
              </a:rPr>
              <a:t>E-mejl 4</a:t>
            </a:r>
          </a:p>
        </p:txBody>
      </p:sp>
    </p:spTree>
    <p:extLst>
      <p:ext uri="{BB962C8B-B14F-4D97-AF65-F5344CB8AC3E}">
        <p14:creationId xmlns:p14="http://schemas.microsoft.com/office/powerpoint/2010/main" val="3929943424"/>
      </p:ext>
    </p:extLst>
  </p:cSld>
  <p:clrMapOvr>
    <a:masterClrMapping/>
  </p:clrMapOvr>
</p:sld>
</file>

<file path=ppt/theme/theme1.xml><?xml version="1.0" encoding="utf-8"?>
<a:theme xmlns:a="http://schemas.openxmlformats.org/drawingml/2006/main" name="Master ppt">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Master ppt" id="{3304FA57-7287-4DC5-9E3D-28BED78DFFC8}" vid="{C7B46DB3-3850-446F-AD99-3F7207DF9AC0}"/>
    </a:ext>
  </a:extLst>
</a:theme>
</file>

<file path=ppt/theme/theme2.xml><?xml version="1.0" encoding="utf-8"?>
<a:theme xmlns:a="http://schemas.openxmlformats.org/drawingml/2006/main" name="1_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kument" ma:contentTypeID="0x0101009EE55E012D7D054EBF89B89278848815" ma:contentTypeVersion="13" ma:contentTypeDescription="Skapa ett nytt dokument." ma:contentTypeScope="" ma:versionID="13149c874c9c1b5c0d4a8e59bcb1ab49">
  <xsd:schema xmlns:xsd="http://www.w3.org/2001/XMLSchema" xmlns:xs="http://www.w3.org/2001/XMLSchema" xmlns:p="http://schemas.microsoft.com/office/2006/metadata/properties" xmlns:ns2="f7a05db8-664c-4d12-bc9a-d831d413cf45" xmlns:ns3="46691270-8517-46f0-902c-c23fb8089511" targetNamespace="http://schemas.microsoft.com/office/2006/metadata/properties" ma:root="true" ma:fieldsID="5f976bdf0b8b06353316d51f33be0208" ns2:_="" ns3:_="">
    <xsd:import namespace="f7a05db8-664c-4d12-bc9a-d831d413cf45"/>
    <xsd:import namespace="46691270-8517-46f0-902c-c23fb8089511"/>
    <xsd:element name="properties">
      <xsd:complexType>
        <xsd:sequence>
          <xsd:element name="documentManagement">
            <xsd:complexType>
              <xsd:all>
                <xsd:element ref="ns2:MediaServiceMetadata" minOccurs="0"/>
                <xsd:element ref="ns2:MediaServiceFastMetadata" minOccurs="0"/>
                <xsd:element ref="ns2:MediaServiceObjectDetectorVersions" minOccurs="0"/>
                <xsd:element ref="ns2:MediaServiceDateTaken" minOccurs="0"/>
                <xsd:element ref="ns2:MediaServiceGenerationTime" minOccurs="0"/>
                <xsd:element ref="ns2:MediaServiceEventHashCode"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a05db8-664c-4d12-bc9a-d831d413cf4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element name="MediaServiceDateTaken" ma:index="11" nillable="true" ma:displayName="MediaServiceDateTaken" ma:hidden="true" ma:indexed="true" ma:internalName="MediaServiceDateTaken"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Bildmarkeringar" ma:readOnly="false" ma:fieldId="{5cf76f15-5ced-4ddc-b409-7134ff3c332f}" ma:taxonomyMulti="true" ma:sspId="83501b6a-6c15-4849-a250-1c9b140893eb" ma:termSetId="09814cd3-568e-fe90-9814-8d621ff8fb84" ma:anchorId="fba54fb3-c3e1-fe81-a776-ca4b69148c4d" ma:open="true" ma:isKeyword="false">
      <xsd:complexType>
        <xsd:sequence>
          <xsd:element ref="pc:Terms" minOccurs="0" maxOccurs="1"/>
        </xsd:sequence>
      </xsd:complexType>
    </xsd:element>
    <xsd:element name="MediaServiceOCR" ma:index="20"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6691270-8517-46f0-902c-c23fb8089511" elementFormDefault="qualified">
    <xsd:import namespace="http://schemas.microsoft.com/office/2006/documentManagement/types"/>
    <xsd:import namespace="http://schemas.microsoft.com/office/infopath/2007/PartnerControls"/>
    <xsd:element name="SharedWithUsers" ma:index="15" nillable="true" ma:displayName="Delat med"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Delat med information" ma:internalName="SharedWithDetails" ma:readOnly="true">
      <xsd:simpleType>
        <xsd:restriction base="dms:Note">
          <xsd:maxLength value="255"/>
        </xsd:restriction>
      </xsd:simpleType>
    </xsd:element>
    <xsd:element name="TaxCatchAll" ma:index="19" nillable="true" ma:displayName="Taxonomy Catch All Column" ma:hidden="true" ma:list="{1841c9f2-d126-48aa-bfc8-770b3aaf6ee4}" ma:internalName="TaxCatchAll" ma:showField="CatchAllData" ma:web="46691270-8517-46f0-902c-c23fb808951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nehållstyp"/>
        <xsd:element ref="dc:title" minOccurs="0" maxOccurs="1" ma:index="4" ma:displayName="Rubrik"/>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853D47C-FFE7-457A-8439-4B7D164302FA}">
  <ds:schemaRefs>
    <ds:schemaRef ds:uri="http://schemas.microsoft.com/sharepoint/v3/contenttype/forms"/>
  </ds:schemaRefs>
</ds:datastoreItem>
</file>

<file path=customXml/itemProps2.xml><?xml version="1.0" encoding="utf-8"?>
<ds:datastoreItem xmlns:ds="http://schemas.openxmlformats.org/officeDocument/2006/customXml" ds:itemID="{B936EF89-C547-47C9-B5C1-053EC8B66F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7a05db8-664c-4d12-bc9a-d831d413cf45"/>
    <ds:schemaRef ds:uri="46691270-8517-46f0-902c-c23fb808951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Master ppt</Template>
  <TotalTime>26</TotalTime>
  <Words>541</Words>
  <Application>Microsoft Office PowerPoint</Application>
  <PresentationFormat>Bildspel på skärmen (16:9)</PresentationFormat>
  <Paragraphs>28</Paragraphs>
  <Slides>6</Slides>
  <Notes>5</Notes>
  <HiddenSlides>0</HiddenSlides>
  <MMClips>0</MMClips>
  <ScaleCrop>false</ScaleCrop>
  <HeadingPairs>
    <vt:vector size="6" baseType="variant">
      <vt:variant>
        <vt:lpstr>Använt teckensnitt</vt:lpstr>
      </vt:variant>
      <vt:variant>
        <vt:i4>6</vt:i4>
      </vt:variant>
      <vt:variant>
        <vt:lpstr>Tema</vt:lpstr>
      </vt:variant>
      <vt:variant>
        <vt:i4>2</vt:i4>
      </vt:variant>
      <vt:variant>
        <vt:lpstr>Bildrubriker</vt:lpstr>
      </vt:variant>
      <vt:variant>
        <vt:i4>6</vt:i4>
      </vt:variant>
    </vt:vector>
  </HeadingPairs>
  <TitlesOfParts>
    <vt:vector size="14" baseType="lpstr">
      <vt:lpstr>Tw Cen MT</vt:lpstr>
      <vt:lpstr>Lato</vt:lpstr>
      <vt:lpstr>Franklin Gothic Book</vt:lpstr>
      <vt:lpstr>Arial</vt:lpstr>
      <vt:lpstr>Calibri</vt:lpstr>
      <vt:lpstr>Raleway</vt:lpstr>
      <vt:lpstr>Master ppt</vt:lpstr>
      <vt:lpstr>1_Streamline</vt:lpstr>
      <vt:lpstr>EASI övning:  Vem skickar e-post? Läs e-postmeddelandena och försök ta reda på vilken persontyp som har skrivit vilket e-postmeddelande. </vt:lpstr>
      <vt:lpstr>De fyra typerna - beteenden</vt:lpstr>
      <vt:lpstr>PowerPoint-presentation</vt:lpstr>
      <vt:lpstr>PowerPoint-presentation</vt:lpstr>
      <vt:lpstr>PowerPoint-presentation</vt:lpstr>
      <vt:lpstr>PowerPoint-presentation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PowerPoint-presentation</dc:title>
  <dc:creator>Susanna Berntling</dc:creator>
  <cp:lastModifiedBy>Susanna Berntling</cp:lastModifiedBy>
  <cp:revision>4</cp:revision>
  <dcterms:created xsi:type="dcterms:W3CDTF">2023-09-22T14:28:48Z</dcterms:created>
  <dcterms:modified xsi:type="dcterms:W3CDTF">2024-05-20T12:54:16Z</dcterms:modified>
</cp:coreProperties>
</file>